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E6E1841-B9D1-4635-BF48-6B7E33418C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5622255-4FAD-4B54-A211-F46CA5D1F2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AE2900-C1F7-471D-837A-6FE1B809586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0006261-94B6-4EAF-B98A-62CA5218BF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522FC2A-A0D8-4CBA-B050-9C4A44906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C2D8951-C81B-4EF2-8DD5-C22A1F8DA5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D18A544-BBEB-494B-A552-CF88F099EA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B9EC35-A60C-42B8-9F5A-61EA6CD3D50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F14BE73-5A9B-4262-B77C-FC2C2CD154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A9012AB-3173-4390-BECB-8AAFFED7E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3EE79855-2161-4501-A6BC-EBCA03C8A2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A7D1D59-1A90-43AD-A6FC-DB7237F01B5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1F7C34-C646-40B5-B26C-43B69A01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6CD9-A87E-4E49-9573-52BBBF5B138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B52DCF-F2DA-4095-8152-4407F78F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0F85A2-97EE-4317-A105-013421EF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E7A19-7DD1-450F-8019-C274C8E6D5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246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EEAFD88-983F-4F6C-BB14-2F8A3747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B132E-A751-4909-AF19-45439FC9087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F3D3D0D-B52F-40E5-B26C-E6424E97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79EDFDA-90E7-4609-B727-F279C98F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DC64-F804-476E-B5CB-E53C91E57D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994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9C61F4-9AAD-4101-8858-69BEE9DB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EF8A-3060-4350-9767-670DE1999B3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AA5F4C-48C5-4A0F-B489-69B78970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2D0643-8896-422D-9EDA-A312C030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79BCC-F1CF-46D9-B0E4-0000661BAF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828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3EB72B-3B31-4B07-AF6E-3AFE7761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70AC-8DF7-46E5-988E-86F92E3F227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983AB66-2C54-4E05-83D8-BAE1F4FB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6795E3D-731D-4F5B-A121-FF89ED1A8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5AF56-56E5-413F-9FC1-21F2DEF0FA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20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CC473AF-C6CB-42E6-981C-F16A424E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8BA58-BE76-4C3A-B778-4DC02505259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5DA588E-FA83-487D-9B41-B69061DE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A6500CD-9DF4-44CE-949C-A6272FC9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AACDA-24CD-4FB4-882E-E896E6C198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566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8954A8B-C18C-45A2-B793-9F208CD8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57D6-8F71-442C-9A03-D32ABC4F158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4205808-F32D-423F-A3BC-77520EAA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7CA139A-743A-4C14-8C7B-0D6E9A10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BB1A3-C045-4242-A062-F1F7C6D267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14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C49F3E5-F7E1-4532-B81E-46E6F894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250F-D13A-46BE-8EDB-E9832F96432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B49EC5D7-339A-46D4-B7E4-0FB83012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1E8AC51-CA53-40C4-9827-27F594ED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2DB80-AC68-4A79-AB89-BA9BF75BC0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63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719CBC2-3ED9-46BF-8FC3-36865B2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DA78-2AB8-4E44-AA4C-1D77FA5AFF5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150F620-1D1E-4C4E-BC5B-90354EC8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52029BD-1A83-4F6B-AE62-06AF6D88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30613-CC8E-4312-919A-2D38094478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947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72804FE-4970-49FD-A619-F111CD3E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90DD-6196-4A0C-BA12-DC798854F9F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3FC05729-71A9-42C6-A0E3-D8A058E6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C4AD8C0-A66E-4E11-9102-AD1ED36A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0885C-E239-425C-ACA8-E3AD65FE9D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740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A637A28-0EBC-48B5-BEEC-46406891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8AAB-F58E-4586-8FD6-69C627F79A6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472504B-0366-4614-BCB7-2378D93E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DD0E2E2-A429-4597-9515-610BA9C5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4C707-1C58-48A0-8949-D2308C60A7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0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B6A09C4-7EB9-4B8E-9C1A-5EEE2C315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49C1-6CED-4727-B77C-4E9E3903171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72B8F52-5700-4AC8-B024-C683CFC4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7BFDE04-0398-4AEC-88D9-2BC04338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0FFF4-9680-4DFD-938F-202B473329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845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11DA580-E29F-4D1D-A488-5819776616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D85647E-C39F-46E3-9C5C-163FFA59F5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AFDC1A6-47F8-426F-AEFC-DC40B2F29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9E3A8E-0D54-47A9-88C7-DDC8512E741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A804A1-9D2C-4DA5-B9BB-A4319A0BD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BF8FE9B-4D71-47EC-80A3-3055B15AA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9BF3808-95EF-4BD5-8811-085513DBBC3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153E5BD7-781A-4536-8C9F-4A76A9E975F5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3B27009-1654-40E8-847D-974B2CB8C179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6" name="テキスト ボックス 29">
            <a:extLst>
              <a:ext uri="{FF2B5EF4-FFF2-40B4-BE49-F238E27FC236}">
                <a16:creationId xmlns:a16="http://schemas.microsoft.com/office/drawing/2014/main" id="{F3918A8A-D886-4A13-AB58-F9D930896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  <p:sp>
        <p:nvSpPr>
          <p:cNvPr id="31" name="Rectangle 86">
            <a:extLst>
              <a:ext uri="{FF2B5EF4-FFF2-40B4-BE49-F238E27FC236}">
                <a16:creationId xmlns:a16="http://schemas.microsoft.com/office/drawing/2014/main" id="{513CF980-3A2A-442D-AEB6-84B387534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804" y="857232"/>
            <a:ext cx="2062372" cy="6429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代表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32" name="Rectangle 88">
            <a:extLst>
              <a:ext uri="{FF2B5EF4-FFF2-40B4-BE49-F238E27FC236}">
                <a16:creationId xmlns:a16="http://schemas.microsoft.com/office/drawing/2014/main" id="{8B8981B1-E2E2-439B-B20A-94F3A7201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664" y="2928934"/>
            <a:ext cx="1347716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人事部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33" name="Rectangle 125">
            <a:extLst>
              <a:ext uri="{FF2B5EF4-FFF2-40B4-BE49-F238E27FC236}">
                <a16:creationId xmlns:a16="http://schemas.microsoft.com/office/drawing/2014/main" id="{71BF570A-FCE8-464B-A60A-E29A3252A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26" y="2928934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総務部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34" name="Rectangle 130">
            <a:extLst>
              <a:ext uri="{FF2B5EF4-FFF2-40B4-BE49-F238E27FC236}">
                <a16:creationId xmlns:a16="http://schemas.microsoft.com/office/drawing/2014/main" id="{EA1F6630-19DD-4E47-B3C6-88668F73E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714" y="2928934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経理部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36" name="AutoShape 145">
            <a:extLst>
              <a:ext uri="{FF2B5EF4-FFF2-40B4-BE49-F238E27FC236}">
                <a16:creationId xmlns:a16="http://schemas.microsoft.com/office/drawing/2014/main" id="{6724F69F-198F-403D-B5B8-3A43239C34F9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2081213" y="388938"/>
            <a:ext cx="1428750" cy="365125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88">
            <a:extLst>
              <a:ext uri="{FF2B5EF4-FFF2-40B4-BE49-F238E27FC236}">
                <a16:creationId xmlns:a16="http://schemas.microsoft.com/office/drawing/2014/main" id="{BDD41088-48D7-47AC-AF7F-342992610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68" y="1428736"/>
            <a:ext cx="1503400" cy="500066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監査室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38" name="図形 37">
            <a:extLst>
              <a:ext uri="{FF2B5EF4-FFF2-40B4-BE49-F238E27FC236}">
                <a16:creationId xmlns:a16="http://schemas.microsoft.com/office/drawing/2014/main" id="{FE79BED1-0602-4BF2-8155-09C18D142C6B}"/>
              </a:ext>
            </a:extLst>
          </p:cNvPr>
          <p:cNvCxnSpPr>
            <a:stCxn id="0" idx="2"/>
            <a:endCxn id="0" idx="1"/>
          </p:cNvCxnSpPr>
          <p:nvPr/>
        </p:nvCxnSpPr>
        <p:spPr>
          <a:xfrm rot="16200000" flipH="1">
            <a:off x="5511007" y="610394"/>
            <a:ext cx="177800" cy="195738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B918227-4EE5-4787-809F-49B93DC713A1}"/>
              </a:ext>
            </a:extLst>
          </p:cNvPr>
          <p:cNvSpPr/>
          <p:nvPr/>
        </p:nvSpPr>
        <p:spPr>
          <a:xfrm>
            <a:off x="428625" y="5214938"/>
            <a:ext cx="8286750" cy="92868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cxnSp>
        <p:nvCxnSpPr>
          <p:cNvPr id="40" name="AutoShape 145">
            <a:extLst>
              <a:ext uri="{FF2B5EF4-FFF2-40B4-BE49-F238E27FC236}">
                <a16:creationId xmlns:a16="http://schemas.microsoft.com/office/drawing/2014/main" id="{CC84A4C2-5F49-4838-B15E-395C33E4F588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3009901" y="1317625"/>
            <a:ext cx="1428750" cy="17938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88">
            <a:extLst>
              <a:ext uri="{FF2B5EF4-FFF2-40B4-BE49-F238E27FC236}">
                <a16:creationId xmlns:a16="http://schemas.microsoft.com/office/drawing/2014/main" id="{5491A796-59BD-4BF9-A0D0-F9B95C0AC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564" y="2928934"/>
            <a:ext cx="1347716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企画部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2" name="Rectangle 130">
            <a:extLst>
              <a:ext uri="{FF2B5EF4-FFF2-40B4-BE49-F238E27FC236}">
                <a16:creationId xmlns:a16="http://schemas.microsoft.com/office/drawing/2014/main" id="{2F2DD818-387C-41E1-BEFF-6BD1683E5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616" y="2928934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営業部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43" name="AutoShape 115">
            <a:extLst>
              <a:ext uri="{FF2B5EF4-FFF2-40B4-BE49-F238E27FC236}">
                <a16:creationId xmlns:a16="http://schemas.microsoft.com/office/drawing/2014/main" id="{02CDE216-7FA3-4BEA-A368-23F4128A8254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4795838" y="1325563"/>
            <a:ext cx="1428750" cy="1778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AutoShape 115">
            <a:extLst>
              <a:ext uri="{FF2B5EF4-FFF2-40B4-BE49-F238E27FC236}">
                <a16:creationId xmlns:a16="http://schemas.microsoft.com/office/drawing/2014/main" id="{AAF54A80-8CF4-48D5-97F2-0EBD8C3422AC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5688807" y="432594"/>
            <a:ext cx="1428750" cy="356393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88">
            <a:extLst>
              <a:ext uri="{FF2B5EF4-FFF2-40B4-BE49-F238E27FC236}">
                <a16:creationId xmlns:a16="http://schemas.microsoft.com/office/drawing/2014/main" id="{D17D2D6F-F3E3-4B85-B95C-CFB68CB3E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96" y="4286256"/>
            <a:ext cx="1347716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営業１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8" name="Rectangle 130">
            <a:extLst>
              <a:ext uri="{FF2B5EF4-FFF2-40B4-BE49-F238E27FC236}">
                <a16:creationId xmlns:a16="http://schemas.microsoft.com/office/drawing/2014/main" id="{F1A9C9D0-B804-44D6-BC31-87328838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0125" y="4286256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>
                <a:solidFill>
                  <a:schemeClr val="bg1"/>
                </a:solidFill>
                <a:latin typeface="+mn-lt"/>
                <a:ea typeface="+mn-ea"/>
              </a:rPr>
              <a:t>営業２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49" name="AutoShape 115">
            <a:extLst>
              <a:ext uri="{FF2B5EF4-FFF2-40B4-BE49-F238E27FC236}">
                <a16:creationId xmlns:a16="http://schemas.microsoft.com/office/drawing/2014/main" id="{914286D9-FAB2-40D7-94CB-EC6088F2DBBA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6466682" y="3488531"/>
            <a:ext cx="730250" cy="86518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AutoShape 145">
            <a:extLst>
              <a:ext uri="{FF2B5EF4-FFF2-40B4-BE49-F238E27FC236}">
                <a16:creationId xmlns:a16="http://schemas.microsoft.com/office/drawing/2014/main" id="{65DE6556-0EFD-4879-A257-45A7590A5760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5641182" y="3528218"/>
            <a:ext cx="730250" cy="78581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AutoShape 138">
            <a:extLst>
              <a:ext uri="{FF2B5EF4-FFF2-40B4-BE49-F238E27FC236}">
                <a16:creationId xmlns:a16="http://schemas.microsoft.com/office/drawing/2014/main" id="{524265EC-C8BB-44F4-8830-CF72B8F8ED31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5400000">
            <a:off x="3902869" y="2210594"/>
            <a:ext cx="1428750" cy="7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部署名を記載するタイプの組織図のテンプレートです。企画書・提案書にご利用ください。</dc:description>
  <cp:revision>4</cp:revision>
  <dcterms:created xsi:type="dcterms:W3CDTF">2009-02-20T09:16:29Z</dcterms:created>
  <dcterms:modified xsi:type="dcterms:W3CDTF">2021-08-07T09:22:29Z</dcterms:modified>
</cp:coreProperties>
</file>