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9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FE6E1841-B9D1-4635-BF48-6B7E33418CD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5622255-4FAD-4B54-A211-F46CA5D1F2F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D4AE2900-C1F7-471D-837A-6FE1B809586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E0006261-94B6-4EAF-B98A-62CA5218BF1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7522FC2A-A0D8-4CBA-B050-9C4A449061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BC2D8951-C81B-4EF2-8DD5-C22A1F8DA5A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6D18A544-BBEB-494B-A552-CF88F099EA6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28B9EC35-A60C-42B8-9F5A-61EA6CD3D505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>
            <a:extLst>
              <a:ext uri="{FF2B5EF4-FFF2-40B4-BE49-F238E27FC236}">
                <a16:creationId xmlns:a16="http://schemas.microsoft.com/office/drawing/2014/main" id="{AF14BE73-5A9B-4262-B77C-FC2C2CD1546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>
            <a:extLst>
              <a:ext uri="{FF2B5EF4-FFF2-40B4-BE49-F238E27FC236}">
                <a16:creationId xmlns:a16="http://schemas.microsoft.com/office/drawing/2014/main" id="{AA9012AB-3173-4390-BECB-8AAFFED7ECD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11268" name="スライド番号プレースホルダ 3">
            <a:extLst>
              <a:ext uri="{FF2B5EF4-FFF2-40B4-BE49-F238E27FC236}">
                <a16:creationId xmlns:a16="http://schemas.microsoft.com/office/drawing/2014/main" id="{3EE79855-2161-4501-A6BC-EBCA03C8A2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A7D1D59-1A90-43AD-A6FC-DB7237F01B5F}" type="slidenum">
              <a:rPr lang="ja-JP" altLang="en-US">
                <a:latin typeface="Calibri" panose="020F0502020204030204" pitchFamily="34" charset="0"/>
              </a:rPr>
              <a:pPr eaLnBrk="1" hangingPunct="1"/>
              <a:t>1</a:t>
            </a:fld>
            <a:endParaRPr lang="ja-JP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321F7C34-C646-40B5-B26C-43B69A0179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DF6CD9-A87E-4E49-9573-52BBBF5B138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CB52DCF-F2DA-4095-8152-4407F78F5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D0F85A2-97EE-4317-A105-013421EF62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0E7A19-7DD1-450F-8019-C274C8E6D54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246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EEAFD88-983F-4F6C-BB14-2F8A3747F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5B132E-A751-4909-AF19-45439FC9087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F3D3D0D-B52F-40E5-B26C-E6424E97D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979EDFDA-90E7-4609-B727-F279C98FC5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ACDC64-F804-476E-B5CB-E53C91E57D6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1994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4D9C61F4-9AAD-4101-8858-69BEE9DB8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9EF8A-3060-4350-9767-670DE1999B3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FAA5F4C-48C5-4A0F-B489-69B789707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B12D0643-8896-422D-9EDA-A312C030C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F79BCC-F1CF-46D9-B0E4-0000661BAF8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8286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DE3EB72B-3B31-4B07-AF6E-3AFE7761ED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E70AC-8DF7-46E5-988E-86F92E3F227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3983AB66-2C54-4E05-83D8-BAE1F4FB8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6795E3D-731D-4F5B-A121-FF89ED1A8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A5AF56-56E5-413F-9FC1-21F2DEF0FAD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192082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CC473AF-C6CB-42E6-981C-F16A424E7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8BA58-BE76-4C3A-B778-4DC02505259C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A5DA588E-FA83-487D-9B41-B69061DEC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5A6500CD-9DF4-44CE-949C-A6272FC9B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AACDA-24CD-4FB4-882E-E896E6C1981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5566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28954A8B-C18C-45A2-B793-9F208CD823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2457D6-8F71-442C-9A03-D32ABC4F1589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14205808-F32D-423F-A3BC-77520EAA0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07CA139A-743A-4C14-8C7B-0D6E9A10E4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DBB1A3-C045-4242-A062-F1F7C6D2673B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145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7C49F3E5-F7E1-4532-B81E-46E6F894E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A250F-D13A-46BE-8EDB-E9832F964321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B49EC5D7-339A-46D4-B7E4-0FB83012B9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31E8AC51-CA53-40C4-9827-27F594ED7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2DB80-AC68-4A79-AB89-BA9BF75BC00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355634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1719CBC2-3ED9-46BF-8FC3-36865B2EB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70DA78-2AB8-4E44-AA4C-1D77FA5AFF56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B150F620-1D1E-4C4E-BC5B-90354EC82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052029BD-1A83-4F6B-AE62-06AF6D889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930613-CC8E-4312-919A-2D380944787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09472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472804FE-4970-49FD-A619-F111CD3E8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690DD-6196-4A0C-BA12-DC798854F9FD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3FC05729-71A9-42C6-A0E3-D8A058E69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6C4AD8C0-A66E-4E11-9102-AD1ED36A7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00885C-E239-425C-ACA8-E3AD65FE9D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47401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8A637A28-0EBC-48B5-BEEC-464068913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1F8AAB-F58E-4586-8FD6-69C627F79A64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E472504B-0366-4614-BCB7-2378D93EDC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DD0E2E2-A429-4597-9515-610BA9C570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64C707-1C58-48A0-8949-D2308C60A70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80104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6B6A09C4-7EB9-4B8E-9C1A-5EEE2C315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9649C1-6CED-4727-B77C-4E9E3903171E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572B8F52-5700-4AC8-B024-C683CFC4AC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67BFDE04-0398-4AEC-88D9-2BC04338D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D0FFF4-9680-4DFD-938F-202B473329B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9845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A11DA580-E29F-4D1D-A488-5819776616A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1D85647E-C39F-46E3-9C5C-163FFA59F58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AFDC1A6-47F8-426F-AEFC-DC40B2F297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79E3A8E-0D54-47A9-88C7-DDC8512E7413}" type="datetimeFigureOut">
              <a:rPr lang="ja-JP" altLang="en-US"/>
              <a:pPr>
                <a:defRPr/>
              </a:pPr>
              <a:t>2021/8/7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BFA804A1-9D2C-4DA5-B9BB-A4319A0BD3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CBF8FE9B-4D71-47EC-80A3-3055B15AAD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D9BF3808-95EF-4BD5-8811-085513DBBC33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正方形/長方形 214">
            <a:extLst>
              <a:ext uri="{FF2B5EF4-FFF2-40B4-BE49-F238E27FC236}">
                <a16:creationId xmlns:a16="http://schemas.microsoft.com/office/drawing/2014/main" id="{153E5BD7-781A-4536-8C9F-4A76A9E975F5}"/>
              </a:ext>
            </a:extLst>
          </p:cNvPr>
          <p:cNvSpPr/>
          <p:nvPr/>
        </p:nvSpPr>
        <p:spPr>
          <a:xfrm>
            <a:off x="0" y="6357958"/>
            <a:ext cx="9144000" cy="5000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16" name="正方形/長方形 215">
            <a:extLst>
              <a:ext uri="{FF2B5EF4-FFF2-40B4-BE49-F238E27FC236}">
                <a16:creationId xmlns:a16="http://schemas.microsoft.com/office/drawing/2014/main" id="{33B27009-1654-40E8-847D-974B2CB8C179}"/>
              </a:ext>
            </a:extLst>
          </p:cNvPr>
          <p:cNvSpPr/>
          <p:nvPr/>
        </p:nvSpPr>
        <p:spPr>
          <a:xfrm>
            <a:off x="-32" y="470169"/>
            <a:ext cx="9144000" cy="45719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/>
          </a:p>
        </p:txBody>
      </p:sp>
      <p:sp>
        <p:nvSpPr>
          <p:cNvPr id="2056" name="テキスト ボックス 29">
            <a:extLst>
              <a:ext uri="{FF2B5EF4-FFF2-40B4-BE49-F238E27FC236}">
                <a16:creationId xmlns:a16="http://schemas.microsoft.com/office/drawing/2014/main" id="{F3918A8A-D886-4A13-AB58-F9D930896E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7188" y="44450"/>
            <a:ext cx="111283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2400" b="1">
                <a:latin typeface="Calibri" panose="020F0502020204030204" pitchFamily="34" charset="0"/>
              </a:rPr>
              <a:t>組織図</a:t>
            </a:r>
          </a:p>
        </p:txBody>
      </p:sp>
      <p:sp>
        <p:nvSpPr>
          <p:cNvPr id="31" name="Rectangle 86">
            <a:extLst>
              <a:ext uri="{FF2B5EF4-FFF2-40B4-BE49-F238E27FC236}">
                <a16:creationId xmlns:a16="http://schemas.microsoft.com/office/drawing/2014/main" id="{513CF980-3A2A-442D-AEB6-84B3875343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804" y="857232"/>
            <a:ext cx="2062372" cy="642942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代表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2" name="Rectangle 88">
            <a:extLst>
              <a:ext uri="{FF2B5EF4-FFF2-40B4-BE49-F238E27FC236}">
                <a16:creationId xmlns:a16="http://schemas.microsoft.com/office/drawing/2014/main" id="{8B8981B1-E2E2-439B-B20A-94F3A7201A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8664" y="2928934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人事部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3" name="Rectangle 125">
            <a:extLst>
              <a:ext uri="{FF2B5EF4-FFF2-40B4-BE49-F238E27FC236}">
                <a16:creationId xmlns:a16="http://schemas.microsoft.com/office/drawing/2014/main" id="{71BF570A-FCE8-464B-A60A-E29A3252AE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326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総務部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34" name="Rectangle 130">
            <a:extLst>
              <a:ext uri="{FF2B5EF4-FFF2-40B4-BE49-F238E27FC236}">
                <a16:creationId xmlns:a16="http://schemas.microsoft.com/office/drawing/2014/main" id="{EA1F6630-19DD-4E47-B3C6-88668F73E9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2714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経理部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6" name="AutoShape 145">
            <a:extLst>
              <a:ext uri="{FF2B5EF4-FFF2-40B4-BE49-F238E27FC236}">
                <a16:creationId xmlns:a16="http://schemas.microsoft.com/office/drawing/2014/main" id="{6724F69F-198F-403D-B5B8-3A43239C34F9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2081213" y="388938"/>
            <a:ext cx="1428750" cy="365125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ectangle 88">
            <a:extLst>
              <a:ext uri="{FF2B5EF4-FFF2-40B4-BE49-F238E27FC236}">
                <a16:creationId xmlns:a16="http://schemas.microsoft.com/office/drawing/2014/main" id="{BDD41088-48D7-47AC-AF7F-3429926103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8668" y="1428736"/>
            <a:ext cx="1503400" cy="500066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監査室</a:t>
            </a:r>
            <a:endParaRPr lang="en-US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38" name="図形 37">
            <a:extLst>
              <a:ext uri="{FF2B5EF4-FFF2-40B4-BE49-F238E27FC236}">
                <a16:creationId xmlns:a16="http://schemas.microsoft.com/office/drawing/2014/main" id="{FE79BED1-0602-4BF2-8155-09C18D142C6B}"/>
              </a:ext>
            </a:extLst>
          </p:cNvPr>
          <p:cNvCxnSpPr>
            <a:stCxn id="0" idx="2"/>
            <a:endCxn id="0" idx="1"/>
          </p:cNvCxnSpPr>
          <p:nvPr/>
        </p:nvCxnSpPr>
        <p:spPr>
          <a:xfrm rot="16200000" flipH="1">
            <a:off x="5511007" y="610394"/>
            <a:ext cx="177800" cy="1957387"/>
          </a:xfrm>
          <a:prstGeom prst="bentConnector2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EB918227-4EE5-4787-809F-49B93DC713A1}"/>
              </a:ext>
            </a:extLst>
          </p:cNvPr>
          <p:cNvSpPr/>
          <p:nvPr/>
        </p:nvSpPr>
        <p:spPr>
          <a:xfrm>
            <a:off x="428625" y="5214938"/>
            <a:ext cx="8286750" cy="928687"/>
          </a:xfrm>
          <a:prstGeom prst="rect">
            <a:avLst/>
          </a:prstGeom>
          <a:solidFill>
            <a:schemeClr val="bg1"/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dirty="0">
                <a:solidFill>
                  <a:schemeClr val="tx1"/>
                </a:solidFill>
              </a:rPr>
              <a:t>コメント欄</a:t>
            </a:r>
          </a:p>
        </p:txBody>
      </p:sp>
      <p:cxnSp>
        <p:nvCxnSpPr>
          <p:cNvPr id="40" name="AutoShape 145">
            <a:extLst>
              <a:ext uri="{FF2B5EF4-FFF2-40B4-BE49-F238E27FC236}">
                <a16:creationId xmlns:a16="http://schemas.microsoft.com/office/drawing/2014/main" id="{CC84A4C2-5F49-4838-B15E-395C33E4F588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3009901" y="1317625"/>
            <a:ext cx="1428750" cy="1793875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ctangle 88">
            <a:extLst>
              <a:ext uri="{FF2B5EF4-FFF2-40B4-BE49-F238E27FC236}">
                <a16:creationId xmlns:a16="http://schemas.microsoft.com/office/drawing/2014/main" id="{5491A796-59BD-4BF9-A0D0-F9B95C0ACE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10564" y="2928934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企画部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2" name="Rectangle 130">
            <a:extLst>
              <a:ext uri="{FF2B5EF4-FFF2-40B4-BE49-F238E27FC236}">
                <a16:creationId xmlns:a16="http://schemas.microsoft.com/office/drawing/2014/main" id="{2F2DD818-387C-41E1-BEFF-6BD1683E558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24616" y="2928934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営業部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43" name="AutoShape 115">
            <a:extLst>
              <a:ext uri="{FF2B5EF4-FFF2-40B4-BE49-F238E27FC236}">
                <a16:creationId xmlns:a16="http://schemas.microsoft.com/office/drawing/2014/main" id="{02CDE216-7FA3-4BEA-A368-23F4128A8254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4795838" y="1325563"/>
            <a:ext cx="1428750" cy="1778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AutoShape 115">
            <a:extLst>
              <a:ext uri="{FF2B5EF4-FFF2-40B4-BE49-F238E27FC236}">
                <a16:creationId xmlns:a16="http://schemas.microsoft.com/office/drawing/2014/main" id="{AAF54A80-8CF4-48D5-97F2-0EBD8C3422AC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5688807" y="432594"/>
            <a:ext cx="1428750" cy="356393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88">
            <a:extLst>
              <a:ext uri="{FF2B5EF4-FFF2-40B4-BE49-F238E27FC236}">
                <a16:creationId xmlns:a16="http://schemas.microsoft.com/office/drawing/2014/main" id="{D17D2D6F-F3E3-4B85-B95C-CFB68CB3E9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38796" y="4286256"/>
            <a:ext cx="1347716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+mn-lt"/>
                <a:ea typeface="+mn-ea"/>
              </a:rPr>
              <a:t>営業１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sp>
        <p:nvSpPr>
          <p:cNvPr id="48" name="Rectangle 130">
            <a:extLst>
              <a:ext uri="{FF2B5EF4-FFF2-40B4-BE49-F238E27FC236}">
                <a16:creationId xmlns:a16="http://schemas.microsoft.com/office/drawing/2014/main" id="{F1A9C9D0-B804-44D6-BC31-8732883896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90125" y="4286256"/>
            <a:ext cx="1347718" cy="626788"/>
          </a:xfrm>
          <a:prstGeom prst="rect">
            <a:avLst/>
          </a:prstGeom>
          <a:gradFill flip="none" rotWithShape="1">
            <a:gsLst>
              <a:gs pos="0">
                <a:schemeClr val="accent6">
                  <a:shade val="30000"/>
                  <a:satMod val="115000"/>
                </a:schemeClr>
              </a:gs>
              <a:gs pos="50000">
                <a:schemeClr val="accent6">
                  <a:shade val="67500"/>
                  <a:satMod val="115000"/>
                </a:schemeClr>
              </a:gs>
              <a:gs pos="100000">
                <a:schemeClr val="accent6"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ja-JP" altLang="en-US" sz="2000" b="1">
                <a:solidFill>
                  <a:schemeClr val="bg1"/>
                </a:solidFill>
                <a:latin typeface="+mn-lt"/>
                <a:ea typeface="+mn-ea"/>
              </a:rPr>
              <a:t>営業２</a:t>
            </a:r>
            <a:endParaRPr lang="ja-JP" altLang="ja-JP" sz="2000" b="1" dirty="0">
              <a:solidFill>
                <a:schemeClr val="bg1"/>
              </a:solidFill>
              <a:latin typeface="+mn-lt"/>
              <a:ea typeface="+mn-ea"/>
            </a:endParaRPr>
          </a:p>
        </p:txBody>
      </p:sp>
      <p:cxnSp>
        <p:nvCxnSpPr>
          <p:cNvPr id="49" name="AutoShape 115">
            <a:extLst>
              <a:ext uri="{FF2B5EF4-FFF2-40B4-BE49-F238E27FC236}">
                <a16:creationId xmlns:a16="http://schemas.microsoft.com/office/drawing/2014/main" id="{914286D9-FAB2-40D7-94CB-EC6088F2DBBA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16200000" flipH="1">
            <a:off x="6466682" y="3488531"/>
            <a:ext cx="730250" cy="865187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AutoShape 145">
            <a:extLst>
              <a:ext uri="{FF2B5EF4-FFF2-40B4-BE49-F238E27FC236}">
                <a16:creationId xmlns:a16="http://schemas.microsoft.com/office/drawing/2014/main" id="{65DE6556-0EFD-4879-A257-45A7590A5760}"/>
              </a:ext>
            </a:extLst>
          </p:cNvPr>
          <p:cNvCxnSpPr>
            <a:cxnSpLocks noChangeShapeType="1"/>
            <a:stCxn id="0" idx="2"/>
            <a:endCxn id="0" idx="0"/>
          </p:cNvCxnSpPr>
          <p:nvPr/>
        </p:nvCxnSpPr>
        <p:spPr bwMode="auto">
          <a:xfrm rot="5400000">
            <a:off x="5641182" y="3528218"/>
            <a:ext cx="730250" cy="785813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AutoShape 138">
            <a:extLst>
              <a:ext uri="{FF2B5EF4-FFF2-40B4-BE49-F238E27FC236}">
                <a16:creationId xmlns:a16="http://schemas.microsoft.com/office/drawing/2014/main" id="{524265EC-C8BB-44F4-8830-CF72B8F8ED31}"/>
              </a:ext>
            </a:extLst>
          </p:cNvPr>
          <p:cNvCxnSpPr>
            <a:cxnSpLocks noChangeAspect="1" noChangeShapeType="1"/>
            <a:stCxn id="0" idx="2"/>
            <a:endCxn id="0" idx="0"/>
          </p:cNvCxnSpPr>
          <p:nvPr/>
        </p:nvCxnSpPr>
        <p:spPr bwMode="auto">
          <a:xfrm rot="5400000">
            <a:off x="3902869" y="2210594"/>
            <a:ext cx="1428750" cy="7938"/>
          </a:xfrm>
          <a:prstGeom prst="straightConnector1">
            <a:avLst/>
          </a:prstGeom>
          <a:ln>
            <a:solidFill>
              <a:schemeClr val="bg1">
                <a:lumMod val="65000"/>
              </a:schemeClr>
            </a:solidFill>
            <a:headEnd/>
            <a:tailE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14</Words>
  <Application>Microsoft Office PowerPoint</Application>
  <PresentationFormat>画面に合わせる (4:3)</PresentationFormat>
  <Paragraphs>12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Arial</vt:lpstr>
      <vt:lpstr>ＭＳ Ｐゴシック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description>部署名を記載するタイプの組織図のテンプレートです。企画書・提案書にご利用ください。</dc:description>
  <cp:revision>4</cp:revision>
  <dcterms:created xsi:type="dcterms:W3CDTF">2009-02-20T09:16:29Z</dcterms:created>
  <dcterms:modified xsi:type="dcterms:W3CDTF">2021-08-07T09:22:29Z</dcterms:modified>
</cp:coreProperties>
</file>