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230F2CF0-907E-4ED9-8B6E-1E03FBE1BB9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8022212F-5645-42B4-B2F4-F06F5356D26B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E211623A-7BCE-4ADD-8B08-30DC4A82BA38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160B1CF8-6B95-40F5-B036-318C2B3DAD9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31AC46C0-D828-4CEB-8088-755EF9DD270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188E2AE9-C82F-45FB-B6DC-65F28A78078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9B72E10D-B44A-4F69-8976-F67B33043F8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4DEEC0A2-382F-45B7-A81B-5885313DC657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4B127321-E72D-4D01-ABE5-7AC5F47F330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088A1FED-CECF-4A28-92D7-C2017DA1DF3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10244" name="スライド番号プレースホルダ 3">
            <a:extLst>
              <a:ext uri="{FF2B5EF4-FFF2-40B4-BE49-F238E27FC236}">
                <a16:creationId xmlns:a16="http://schemas.microsoft.com/office/drawing/2014/main" id="{CD45AC0A-6D33-4F64-8AEE-DC772147804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BC16224-600E-425B-BCC8-B866E11E3063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A1F33FCF-DB4F-4074-8C7A-2DBDB50C16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226D8D-F010-4A55-8BFC-6569712311B0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ABDA798-70A6-428F-A04F-1444700849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2035B91A-E22A-4A23-A05B-7C427A3C0C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BF81F9-68FC-41CD-A703-A8F07F2C5F5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021052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7F873087-11FB-48DC-89C2-65C7FEA074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994A2A-7469-4945-B105-C3677E902C26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CA927FCC-B8A1-4E6F-B072-67A3B57296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B724B594-3C04-4725-8E04-08F9DDED4D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B688D3-3693-4C78-A738-87E243B071F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661135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3452A5F0-DF62-4C43-B10A-2E2767E881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ECC824-C6D2-4445-AD9E-C7C2544CAA97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B9CE7D73-75A6-4584-AED1-0DF2C25C17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1D23CF78-140F-487D-92F2-2C9D232289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ED318A-418A-4BF2-B7AF-B97FBC51C1F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66003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AE139A8D-5798-477C-A5C0-0820FFBBE5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F8C876-8203-40C1-BC79-4ABB414EC6AC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131ECBDB-FAF3-4984-9F5D-AB1466ECE2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EBDE83D4-C74D-467E-9D24-11D56273DC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0E5317-F743-4B91-A98A-6C290C89FCB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025681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B705BE9F-E9C5-4741-A785-99FA20B4C1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FDA5D4-6D38-4BBE-A184-F267477176CC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C75E64B7-FA07-4A9C-AF6F-1E9D20DB2F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D56671D8-928A-4030-B420-70BABD23A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32BAC4-245D-49C4-917F-30E7E7CE1E2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818253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A5BFB546-F1BD-41CD-B3DB-AD5D972CF5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D2D4D1-33C5-46E6-A844-91553B227744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D47296D7-2CEC-4A37-8620-BC008EE5E6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D3BCD5EE-80B8-48CC-8F8F-E2A2D9A6C4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B7A8B4-0B8A-4F89-99D7-5A066CEDF26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86977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B7B3AD94-4777-4E40-BEFA-3ABEB1D9F7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846A1A-CB47-4F18-8AC9-4916876A178E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888CF3DE-11BF-400D-B65F-4D450076F5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589355FA-EBFA-4EF3-9B3A-891184D3EC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F0C9E8-A990-4AD0-B691-CCAB20A86D2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499173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B66F3354-013E-4F07-9C97-C712FEE78A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8F01B7-AC0F-4438-8A5F-52E3EABA23AC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C30E57AE-2602-4A78-A3B4-71B17AF69F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00A00EBB-0B3E-420A-97EF-26ABD4971B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7F661F-01C5-4CBC-B345-4CF4E4B635E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79396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CFDE8DA8-F5F7-462F-9260-75C19AAB60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77B4FC-1901-46B1-AE2F-686B16739A5A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0DDBAE5A-01C9-49BA-BAD7-6B26B9EB4E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5C5F2CA4-E4E2-4062-8D30-31ABB4264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AB336-EA47-46FE-A9F1-C51F61F6243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030734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1CA68B14-7FCF-4968-B28F-7C7FF4CE4B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9FAA73-5579-4951-B6B1-246DDD0ED502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67DF4025-F5D1-4FDF-8ED0-57B0E81C20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84FB344F-5D52-4776-83A6-6798B9B738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73010C-EC06-4157-8C73-E197E3F9498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81515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258E40C1-DD53-4F2E-806B-F3DEAFADA5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CAF679-F3EF-4672-9BC7-E9A33B914EEC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DD7462C1-A9FB-4CFB-82AD-271F61982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30ED25D5-8FCD-46EC-A214-4E3C32E44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F546E0-12BC-4F69-B621-265F1887F5A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29895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BD4DBC16-BABA-4373-ACAC-B49D475FE779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DA1E9223-94DE-40BB-A679-1E730CECB11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FC00BCD0-E3CA-476B-91A6-CA8213F0CBF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2F1AE0D1-7533-45D7-BB0A-9516863F92F3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94C87088-9F28-4F81-80D3-85156DE6CC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9099F3D2-EE0D-486E-B544-71B2C40BAB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4A42C4C3-4419-497B-B398-07537B67C9FF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1CB607F1-E201-456F-AC69-F26D9E4770D7}"/>
              </a:ext>
            </a:extLst>
          </p:cNvPr>
          <p:cNvSpPr/>
          <p:nvPr/>
        </p:nvSpPr>
        <p:spPr>
          <a:xfrm>
            <a:off x="0" y="6357958"/>
            <a:ext cx="9144000" cy="50004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30000"/>
                  <a:satMod val="115000"/>
                </a:schemeClr>
              </a:gs>
              <a:gs pos="50000">
                <a:schemeClr val="accent3">
                  <a:shade val="67500"/>
                  <a:satMod val="115000"/>
                </a:schemeClr>
              </a:gs>
              <a:gs pos="100000">
                <a:schemeClr val="accent3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A113EB74-141F-44E9-9189-28B34E0C1636}"/>
              </a:ext>
            </a:extLst>
          </p:cNvPr>
          <p:cNvSpPr/>
          <p:nvPr/>
        </p:nvSpPr>
        <p:spPr>
          <a:xfrm>
            <a:off x="-32" y="470169"/>
            <a:ext cx="9144000" cy="45719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30000"/>
                  <a:satMod val="115000"/>
                </a:schemeClr>
              </a:gs>
              <a:gs pos="50000">
                <a:schemeClr val="accent3">
                  <a:shade val="67500"/>
                  <a:satMod val="115000"/>
                </a:schemeClr>
              </a:gs>
              <a:gs pos="100000">
                <a:schemeClr val="accent3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056" name="テキスト ボックス 29">
            <a:extLst>
              <a:ext uri="{FF2B5EF4-FFF2-40B4-BE49-F238E27FC236}">
                <a16:creationId xmlns:a16="http://schemas.microsoft.com/office/drawing/2014/main" id="{3EC6E7FB-3EF2-43FF-874F-CB56AD5E92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1112837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400" b="1">
                <a:latin typeface="Calibri" panose="020F0502020204030204" pitchFamily="34" charset="0"/>
              </a:rPr>
              <a:t>組織図</a:t>
            </a:r>
          </a:p>
        </p:txBody>
      </p:sp>
      <p:sp>
        <p:nvSpPr>
          <p:cNvPr id="31" name="Rectangle 86">
            <a:extLst>
              <a:ext uri="{FF2B5EF4-FFF2-40B4-BE49-F238E27FC236}">
                <a16:creationId xmlns:a16="http://schemas.microsoft.com/office/drawing/2014/main" id="{79F3DFB0-73BD-40CD-A8B9-4EE3CD6041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90804" y="857232"/>
            <a:ext cx="2062372" cy="64294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30000"/>
                  <a:satMod val="115000"/>
                </a:schemeClr>
              </a:gs>
              <a:gs pos="50000">
                <a:schemeClr val="accent3">
                  <a:shade val="67500"/>
                  <a:satMod val="115000"/>
                </a:schemeClr>
              </a:gs>
              <a:gs pos="100000">
                <a:schemeClr val="accent3"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ja-JP" altLang="en-US" sz="2000" b="1" dirty="0">
                <a:solidFill>
                  <a:schemeClr val="bg1"/>
                </a:solidFill>
                <a:latin typeface="+mn-lt"/>
                <a:ea typeface="+mn-ea"/>
              </a:rPr>
              <a:t>代表</a:t>
            </a:r>
            <a:endParaRPr lang="ja-JP" altLang="ja-JP" sz="2000" b="1" dirty="0">
              <a:solidFill>
                <a:schemeClr val="bg1"/>
              </a:solidFill>
              <a:latin typeface="+mn-lt"/>
              <a:ea typeface="+mn-ea"/>
            </a:endParaRPr>
          </a:p>
        </p:txBody>
      </p:sp>
      <p:sp>
        <p:nvSpPr>
          <p:cNvPr id="32" name="Rectangle 88">
            <a:extLst>
              <a:ext uri="{FF2B5EF4-FFF2-40B4-BE49-F238E27FC236}">
                <a16:creationId xmlns:a16="http://schemas.microsoft.com/office/drawing/2014/main" id="{23B554E0-BA1A-4DAC-B5A8-BA3AB786E3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38664" y="2928934"/>
            <a:ext cx="1347716" cy="626788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30000"/>
                  <a:satMod val="115000"/>
                </a:schemeClr>
              </a:gs>
              <a:gs pos="50000">
                <a:schemeClr val="accent3">
                  <a:shade val="67500"/>
                  <a:satMod val="115000"/>
                </a:schemeClr>
              </a:gs>
              <a:gs pos="100000">
                <a:schemeClr val="accent3"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ja-JP" altLang="en-US" sz="2000" b="1" dirty="0">
                <a:solidFill>
                  <a:schemeClr val="bg1"/>
                </a:solidFill>
                <a:latin typeface="+mn-lt"/>
                <a:ea typeface="+mn-ea"/>
              </a:rPr>
              <a:t>人事部</a:t>
            </a:r>
            <a:endParaRPr lang="ja-JP" altLang="ja-JP" sz="2000" b="1" dirty="0">
              <a:solidFill>
                <a:schemeClr val="bg1"/>
              </a:solidFill>
              <a:latin typeface="+mn-lt"/>
              <a:ea typeface="+mn-ea"/>
            </a:endParaRPr>
          </a:p>
        </p:txBody>
      </p:sp>
      <p:sp>
        <p:nvSpPr>
          <p:cNvPr id="33" name="Rectangle 125">
            <a:extLst>
              <a:ext uri="{FF2B5EF4-FFF2-40B4-BE49-F238E27FC236}">
                <a16:creationId xmlns:a16="http://schemas.microsoft.com/office/drawing/2014/main" id="{E87567E2-AFFC-462D-9051-EDE6201242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326" y="2928934"/>
            <a:ext cx="1347718" cy="626788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30000"/>
                  <a:satMod val="115000"/>
                </a:schemeClr>
              </a:gs>
              <a:gs pos="50000">
                <a:schemeClr val="accent3">
                  <a:shade val="67500"/>
                  <a:satMod val="115000"/>
                </a:schemeClr>
              </a:gs>
              <a:gs pos="100000">
                <a:schemeClr val="accent3"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ja-JP" altLang="en-US" sz="2000" b="1" dirty="0">
                <a:solidFill>
                  <a:schemeClr val="bg1"/>
                </a:solidFill>
                <a:latin typeface="+mn-lt"/>
                <a:ea typeface="+mn-ea"/>
              </a:rPr>
              <a:t>総務部</a:t>
            </a:r>
            <a:endParaRPr lang="ja-JP" altLang="ja-JP" sz="2000" b="1" dirty="0">
              <a:solidFill>
                <a:schemeClr val="bg1"/>
              </a:solidFill>
              <a:latin typeface="+mn-lt"/>
              <a:ea typeface="+mn-ea"/>
            </a:endParaRPr>
          </a:p>
        </p:txBody>
      </p:sp>
      <p:sp>
        <p:nvSpPr>
          <p:cNvPr id="34" name="Rectangle 130">
            <a:extLst>
              <a:ext uri="{FF2B5EF4-FFF2-40B4-BE49-F238E27FC236}">
                <a16:creationId xmlns:a16="http://schemas.microsoft.com/office/drawing/2014/main" id="{7852B290-371C-43F0-9035-0998F7D32C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2714" y="2928934"/>
            <a:ext cx="1347718" cy="626788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30000"/>
                  <a:satMod val="115000"/>
                </a:schemeClr>
              </a:gs>
              <a:gs pos="50000">
                <a:schemeClr val="accent3">
                  <a:shade val="67500"/>
                  <a:satMod val="115000"/>
                </a:schemeClr>
              </a:gs>
              <a:gs pos="100000">
                <a:schemeClr val="accent3"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ja-JP" altLang="en-US" sz="2000" b="1" dirty="0">
                <a:solidFill>
                  <a:schemeClr val="bg1"/>
                </a:solidFill>
                <a:latin typeface="+mn-lt"/>
                <a:ea typeface="+mn-ea"/>
              </a:rPr>
              <a:t>経理部</a:t>
            </a:r>
            <a:endParaRPr lang="ja-JP" altLang="ja-JP" sz="2000" b="1" dirty="0">
              <a:solidFill>
                <a:schemeClr val="bg1"/>
              </a:solidFill>
              <a:latin typeface="+mn-lt"/>
              <a:ea typeface="+mn-ea"/>
            </a:endParaRPr>
          </a:p>
        </p:txBody>
      </p:sp>
      <p:cxnSp>
        <p:nvCxnSpPr>
          <p:cNvPr id="36" name="AutoShape 145">
            <a:extLst>
              <a:ext uri="{FF2B5EF4-FFF2-40B4-BE49-F238E27FC236}">
                <a16:creationId xmlns:a16="http://schemas.microsoft.com/office/drawing/2014/main" id="{C8E12A85-8412-40B0-8693-2E587BE38C7F}"/>
              </a:ext>
            </a:extLst>
          </p:cNvPr>
          <p:cNvCxnSpPr>
            <a:cxnSpLocks noChangeShapeType="1"/>
            <a:stCxn id="0" idx="2"/>
            <a:endCxn id="0" idx="0"/>
          </p:cNvCxnSpPr>
          <p:nvPr/>
        </p:nvCxnSpPr>
        <p:spPr bwMode="auto">
          <a:xfrm rot="5400000">
            <a:off x="2081213" y="388938"/>
            <a:ext cx="1428750" cy="3651250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88">
            <a:extLst>
              <a:ext uri="{FF2B5EF4-FFF2-40B4-BE49-F238E27FC236}">
                <a16:creationId xmlns:a16="http://schemas.microsoft.com/office/drawing/2014/main" id="{9D53D561-E11E-4692-8705-E6DCB5DB6D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78668" y="1428736"/>
            <a:ext cx="1503400" cy="50006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30000"/>
                  <a:satMod val="115000"/>
                </a:schemeClr>
              </a:gs>
              <a:gs pos="50000">
                <a:schemeClr val="accent3">
                  <a:shade val="67500"/>
                  <a:satMod val="115000"/>
                </a:schemeClr>
              </a:gs>
              <a:gs pos="100000">
                <a:schemeClr val="accent3"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ja-JP" altLang="en-US" sz="2000" b="1" dirty="0">
                <a:solidFill>
                  <a:schemeClr val="bg1"/>
                </a:solidFill>
                <a:latin typeface="+mn-lt"/>
                <a:ea typeface="+mn-ea"/>
              </a:rPr>
              <a:t>監査室</a:t>
            </a:r>
            <a:endParaRPr lang="en-US" altLang="ja-JP" sz="2000" b="1" dirty="0">
              <a:solidFill>
                <a:schemeClr val="bg1"/>
              </a:solidFill>
              <a:latin typeface="+mn-lt"/>
              <a:ea typeface="+mn-ea"/>
            </a:endParaRPr>
          </a:p>
        </p:txBody>
      </p:sp>
      <p:cxnSp>
        <p:nvCxnSpPr>
          <p:cNvPr id="38" name="図形 37">
            <a:extLst>
              <a:ext uri="{FF2B5EF4-FFF2-40B4-BE49-F238E27FC236}">
                <a16:creationId xmlns:a16="http://schemas.microsoft.com/office/drawing/2014/main" id="{DDE9AD72-9AAB-4151-B03A-7CDDD24412FC}"/>
              </a:ext>
            </a:extLst>
          </p:cNvPr>
          <p:cNvCxnSpPr>
            <a:stCxn id="0" idx="2"/>
            <a:endCxn id="0" idx="1"/>
          </p:cNvCxnSpPr>
          <p:nvPr/>
        </p:nvCxnSpPr>
        <p:spPr>
          <a:xfrm rot="16200000" flipH="1">
            <a:off x="5511007" y="610394"/>
            <a:ext cx="177800" cy="1957387"/>
          </a:xfrm>
          <a:prstGeom prst="bentConnector2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D81BDF7C-A695-4AC9-A9A9-109C357786CC}"/>
              </a:ext>
            </a:extLst>
          </p:cNvPr>
          <p:cNvSpPr/>
          <p:nvPr/>
        </p:nvSpPr>
        <p:spPr>
          <a:xfrm>
            <a:off x="428625" y="5214938"/>
            <a:ext cx="8286750" cy="928687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dirty="0">
                <a:solidFill>
                  <a:schemeClr val="tx1"/>
                </a:solidFill>
              </a:rPr>
              <a:t>コメント欄</a:t>
            </a:r>
          </a:p>
        </p:txBody>
      </p:sp>
      <p:cxnSp>
        <p:nvCxnSpPr>
          <p:cNvPr id="40" name="AutoShape 145">
            <a:extLst>
              <a:ext uri="{FF2B5EF4-FFF2-40B4-BE49-F238E27FC236}">
                <a16:creationId xmlns:a16="http://schemas.microsoft.com/office/drawing/2014/main" id="{6922E651-B5A6-46F4-8D32-89744C340232}"/>
              </a:ext>
            </a:extLst>
          </p:cNvPr>
          <p:cNvCxnSpPr>
            <a:cxnSpLocks noChangeShapeType="1"/>
            <a:stCxn id="0" idx="2"/>
            <a:endCxn id="0" idx="0"/>
          </p:cNvCxnSpPr>
          <p:nvPr/>
        </p:nvCxnSpPr>
        <p:spPr bwMode="auto">
          <a:xfrm rot="5400000">
            <a:off x="3009901" y="1317625"/>
            <a:ext cx="1428750" cy="1793875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88">
            <a:extLst>
              <a:ext uri="{FF2B5EF4-FFF2-40B4-BE49-F238E27FC236}">
                <a16:creationId xmlns:a16="http://schemas.microsoft.com/office/drawing/2014/main" id="{AA735311-6F3F-4040-8B5F-8FDE3B5FA3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0564" y="2928934"/>
            <a:ext cx="1347716" cy="626788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30000"/>
                  <a:satMod val="115000"/>
                </a:schemeClr>
              </a:gs>
              <a:gs pos="50000">
                <a:schemeClr val="accent3">
                  <a:shade val="67500"/>
                  <a:satMod val="115000"/>
                </a:schemeClr>
              </a:gs>
              <a:gs pos="100000">
                <a:schemeClr val="accent3"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ja-JP" altLang="en-US" sz="2000" b="1" dirty="0">
                <a:solidFill>
                  <a:schemeClr val="bg1"/>
                </a:solidFill>
                <a:latin typeface="+mn-lt"/>
                <a:ea typeface="+mn-ea"/>
              </a:rPr>
              <a:t>企画部</a:t>
            </a:r>
            <a:endParaRPr lang="ja-JP" altLang="ja-JP" sz="2000" b="1" dirty="0">
              <a:solidFill>
                <a:schemeClr val="bg1"/>
              </a:solidFill>
              <a:latin typeface="+mn-lt"/>
              <a:ea typeface="+mn-ea"/>
            </a:endParaRPr>
          </a:p>
        </p:txBody>
      </p:sp>
      <p:sp>
        <p:nvSpPr>
          <p:cNvPr id="42" name="Rectangle 130">
            <a:extLst>
              <a:ext uri="{FF2B5EF4-FFF2-40B4-BE49-F238E27FC236}">
                <a16:creationId xmlns:a16="http://schemas.microsoft.com/office/drawing/2014/main" id="{8B25A4D3-8585-4EF8-A86C-BA1375A15A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24616" y="2928934"/>
            <a:ext cx="1347718" cy="626788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30000"/>
                  <a:satMod val="115000"/>
                </a:schemeClr>
              </a:gs>
              <a:gs pos="50000">
                <a:schemeClr val="accent3">
                  <a:shade val="67500"/>
                  <a:satMod val="115000"/>
                </a:schemeClr>
              </a:gs>
              <a:gs pos="100000">
                <a:schemeClr val="accent3"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ja-JP" altLang="en-US" sz="2000" b="1" dirty="0">
                <a:solidFill>
                  <a:schemeClr val="bg1"/>
                </a:solidFill>
                <a:latin typeface="+mn-lt"/>
                <a:ea typeface="+mn-ea"/>
              </a:rPr>
              <a:t>営業部</a:t>
            </a:r>
            <a:endParaRPr lang="ja-JP" altLang="ja-JP" sz="2000" b="1" dirty="0">
              <a:solidFill>
                <a:schemeClr val="bg1"/>
              </a:solidFill>
              <a:latin typeface="+mn-lt"/>
              <a:ea typeface="+mn-ea"/>
            </a:endParaRPr>
          </a:p>
        </p:txBody>
      </p:sp>
      <p:cxnSp>
        <p:nvCxnSpPr>
          <p:cNvPr id="43" name="AutoShape 115">
            <a:extLst>
              <a:ext uri="{FF2B5EF4-FFF2-40B4-BE49-F238E27FC236}">
                <a16:creationId xmlns:a16="http://schemas.microsoft.com/office/drawing/2014/main" id="{3685D96A-50AB-4BCB-9050-CD7604D1FFAA}"/>
              </a:ext>
            </a:extLst>
          </p:cNvPr>
          <p:cNvCxnSpPr>
            <a:cxnSpLocks noChangeShapeType="1"/>
            <a:stCxn id="0" idx="2"/>
            <a:endCxn id="0" idx="0"/>
          </p:cNvCxnSpPr>
          <p:nvPr/>
        </p:nvCxnSpPr>
        <p:spPr bwMode="auto">
          <a:xfrm rot="16200000" flipH="1">
            <a:off x="4795838" y="1325563"/>
            <a:ext cx="1428750" cy="1778000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AutoShape 115">
            <a:extLst>
              <a:ext uri="{FF2B5EF4-FFF2-40B4-BE49-F238E27FC236}">
                <a16:creationId xmlns:a16="http://schemas.microsoft.com/office/drawing/2014/main" id="{AA42752E-6028-4EB5-8AF1-016B3D0F8A5E}"/>
              </a:ext>
            </a:extLst>
          </p:cNvPr>
          <p:cNvCxnSpPr>
            <a:cxnSpLocks noChangeShapeType="1"/>
            <a:stCxn id="0" idx="2"/>
            <a:endCxn id="0" idx="0"/>
          </p:cNvCxnSpPr>
          <p:nvPr/>
        </p:nvCxnSpPr>
        <p:spPr bwMode="auto">
          <a:xfrm rot="16200000" flipH="1">
            <a:off x="5688807" y="432594"/>
            <a:ext cx="1428750" cy="3563937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ctangle 88">
            <a:extLst>
              <a:ext uri="{FF2B5EF4-FFF2-40B4-BE49-F238E27FC236}">
                <a16:creationId xmlns:a16="http://schemas.microsoft.com/office/drawing/2014/main" id="{7C53F3F7-B0D7-47B2-808B-DB4CD684FD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8796" y="4286256"/>
            <a:ext cx="1347716" cy="626788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30000"/>
                  <a:satMod val="115000"/>
                </a:schemeClr>
              </a:gs>
              <a:gs pos="50000">
                <a:schemeClr val="accent3">
                  <a:shade val="67500"/>
                  <a:satMod val="115000"/>
                </a:schemeClr>
              </a:gs>
              <a:gs pos="100000">
                <a:schemeClr val="accent3"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ja-JP" altLang="en-US" sz="2000" b="1" dirty="0">
                <a:solidFill>
                  <a:schemeClr val="bg1"/>
                </a:solidFill>
                <a:latin typeface="+mn-lt"/>
                <a:ea typeface="+mn-ea"/>
              </a:rPr>
              <a:t>営業１</a:t>
            </a:r>
            <a:endParaRPr lang="ja-JP" altLang="ja-JP" sz="2000" b="1" dirty="0">
              <a:solidFill>
                <a:schemeClr val="bg1"/>
              </a:solidFill>
              <a:latin typeface="+mn-lt"/>
              <a:ea typeface="+mn-ea"/>
            </a:endParaRPr>
          </a:p>
        </p:txBody>
      </p:sp>
      <p:sp>
        <p:nvSpPr>
          <p:cNvPr id="48" name="Rectangle 130">
            <a:extLst>
              <a:ext uri="{FF2B5EF4-FFF2-40B4-BE49-F238E27FC236}">
                <a16:creationId xmlns:a16="http://schemas.microsoft.com/office/drawing/2014/main" id="{A52CD0FE-1467-4063-B224-04C1ED3BD8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90125" y="4286256"/>
            <a:ext cx="1347718" cy="626788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30000"/>
                  <a:satMod val="115000"/>
                </a:schemeClr>
              </a:gs>
              <a:gs pos="50000">
                <a:schemeClr val="accent3">
                  <a:shade val="67500"/>
                  <a:satMod val="115000"/>
                </a:schemeClr>
              </a:gs>
              <a:gs pos="100000">
                <a:schemeClr val="accent3"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ja-JP" altLang="en-US" sz="2000" b="1">
                <a:solidFill>
                  <a:schemeClr val="bg1"/>
                </a:solidFill>
                <a:latin typeface="+mn-lt"/>
                <a:ea typeface="+mn-ea"/>
              </a:rPr>
              <a:t>営業２</a:t>
            </a:r>
            <a:endParaRPr lang="ja-JP" altLang="ja-JP" sz="2000" b="1" dirty="0">
              <a:solidFill>
                <a:schemeClr val="bg1"/>
              </a:solidFill>
              <a:latin typeface="+mn-lt"/>
              <a:ea typeface="+mn-ea"/>
            </a:endParaRPr>
          </a:p>
        </p:txBody>
      </p:sp>
      <p:cxnSp>
        <p:nvCxnSpPr>
          <p:cNvPr id="49" name="AutoShape 115">
            <a:extLst>
              <a:ext uri="{FF2B5EF4-FFF2-40B4-BE49-F238E27FC236}">
                <a16:creationId xmlns:a16="http://schemas.microsoft.com/office/drawing/2014/main" id="{6E25E5C1-432A-4946-82FF-91C97B535A4D}"/>
              </a:ext>
            </a:extLst>
          </p:cNvPr>
          <p:cNvCxnSpPr>
            <a:cxnSpLocks noChangeShapeType="1"/>
            <a:stCxn id="0" idx="2"/>
            <a:endCxn id="0" idx="0"/>
          </p:cNvCxnSpPr>
          <p:nvPr/>
        </p:nvCxnSpPr>
        <p:spPr bwMode="auto">
          <a:xfrm rot="16200000" flipH="1">
            <a:off x="6466682" y="3488531"/>
            <a:ext cx="730250" cy="865187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AutoShape 145">
            <a:extLst>
              <a:ext uri="{FF2B5EF4-FFF2-40B4-BE49-F238E27FC236}">
                <a16:creationId xmlns:a16="http://schemas.microsoft.com/office/drawing/2014/main" id="{C6C42892-AFFB-4339-8EB0-569553F459F8}"/>
              </a:ext>
            </a:extLst>
          </p:cNvPr>
          <p:cNvCxnSpPr>
            <a:cxnSpLocks noChangeShapeType="1"/>
            <a:stCxn id="0" idx="2"/>
            <a:endCxn id="0" idx="0"/>
          </p:cNvCxnSpPr>
          <p:nvPr/>
        </p:nvCxnSpPr>
        <p:spPr bwMode="auto">
          <a:xfrm rot="5400000">
            <a:off x="5641182" y="3528218"/>
            <a:ext cx="730250" cy="785813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AutoShape 138">
            <a:extLst>
              <a:ext uri="{FF2B5EF4-FFF2-40B4-BE49-F238E27FC236}">
                <a16:creationId xmlns:a16="http://schemas.microsoft.com/office/drawing/2014/main" id="{FA9E36E8-496E-472F-8C22-3191824D97BC}"/>
              </a:ext>
            </a:extLst>
          </p:cNvPr>
          <p:cNvCxnSpPr>
            <a:cxnSpLocks noChangeAspect="1" noChangeShapeType="1"/>
            <a:stCxn id="0" idx="2"/>
            <a:endCxn id="0" idx="0"/>
          </p:cNvCxnSpPr>
          <p:nvPr/>
        </p:nvCxnSpPr>
        <p:spPr bwMode="auto">
          <a:xfrm rot="5400000">
            <a:off x="3902869" y="2210594"/>
            <a:ext cx="1428750" cy="7938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14</Words>
  <Application>Microsoft Office PowerPoint</Application>
  <PresentationFormat>画面に合わせる (4:3)</PresentationFormat>
  <Paragraphs>12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description>部署名を記載するタイプの組織図のテンプレートです。企画書・提案書にご利用ください。</dc:description>
  <cp:revision>4</cp:revision>
  <dcterms:created xsi:type="dcterms:W3CDTF">2009-02-20T09:16:29Z</dcterms:created>
  <dcterms:modified xsi:type="dcterms:W3CDTF">2021-08-07T09:21:56Z</dcterms:modified>
</cp:coreProperties>
</file>