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4D9C341-BF4E-4472-A086-48F761C6CB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36C9DF5-10AF-4664-A7C1-2FD60842BA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EAD775-D365-4776-B512-CB7D70D759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845CA66-74A1-4E6E-AA32-5C097D9DCA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3D8A5C9-3319-4A41-B729-B067BF2EC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A6CED34-9C44-47EB-8604-F00EA8E046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B40FA31-6781-4289-AC93-E29C8D7832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696C366-1E94-4618-B1C0-428AA77A3D4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22E0034-CECD-4168-A90F-93150454A7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C032375-3E96-4A4C-B08F-A0C81A7373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1F69882-05D7-4E6F-AE4A-6F8053DD02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9D414C2-A02C-4598-993C-3EFB3EC7CD3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4E6B4D-8E76-40AE-8B41-219D6482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4CDBB-9B69-4647-A869-EEE056E1248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38EEAD-7EEE-4B76-839E-F168C7195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CFA5A26-D535-407E-BDAE-F1271197D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DA38C-054C-47B3-B327-4A2B8F79BF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185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88BC2B-5DCF-4019-ACE0-E5EAD773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BA343-2AB5-4ACF-B17B-CC8B2D3BFFA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8951CD-0C01-481D-83F5-77FE2C57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D21C371-040D-41B5-92D9-A5538E7D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891B7-3182-4CDB-B272-C072100A79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989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BC328E-2708-4C4F-8F68-6B5F10B9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B1BF9-008C-4825-A3E1-035E6C0930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3F4AD2-8836-4E5B-A4F7-BE1A5C5B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DE52A5-AEF6-4466-BAE5-43CC1DA0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52E2D-15F3-432A-8089-0FDF845640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188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7463C6-4AF1-4ABF-BBBE-12514A15B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24DCF-452A-41AB-AADF-86F6146806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06684B-AFA2-4BC9-821C-7860F3AC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5B90A3-4D1A-48B1-9D4F-35E623EDF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6F8C9-B963-4BA2-97DD-B540A37F3D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759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594E64-948F-4C8A-BF4D-2FC99A4F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20009-DD8E-424A-A853-69834F4D49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987F7F5-0EEC-4221-8420-27310707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DEA638-6A40-4665-BBE3-7322FBED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AE491-40EC-400D-BEA3-AC02AA1669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101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5624F57-8764-4DE8-B7D9-6E2640ED6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9FDB0-BE20-4AEF-9724-FA8089E85D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D987A67-76E1-4107-98F6-936F6102E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1F319B5-2FCA-4BFF-AC88-E8EFFDDF1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C4971-BADB-41CD-9CDB-81816096C4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91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D82380F-80E2-4698-94C0-157E4844B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07543-2B12-4EAA-AA6A-F8524612037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B47A454-9193-4FC6-A5E8-8870A52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1A24545-32AF-4E05-9BAD-13119A8A1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563F0-7F26-47D6-A533-909AE281CD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92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6876B49-A75B-42E9-A901-056907A41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5664B-E0DE-4FE1-A7C5-ABAC7260B2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74CAFE9-A7FA-40B3-A942-60E83860F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173BF5F-58E8-4682-A2C6-DDAF15034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EF4BD-D7E9-4D3A-9FD2-933869FBC5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348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D8E6225-BC59-4F15-B84E-38EB8CB76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F9CCA-1B93-4AD4-B849-BC3DB86613E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51B8486-60CF-463D-89B2-D6289ED7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A788018-651C-4291-B2BF-17564FF2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FD165-5D6E-424F-AF0F-82D5D97677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98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DFFF770-8C33-48AD-BBA1-B7CF6B98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A1D73-D6DA-48D2-BEC8-8B83ACE952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033B44C-D483-4ED2-BA86-A89E7145B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0126320-AB99-4F0B-A607-91BD67DB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0C873-9878-41F1-9900-D81487B9CD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255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D8C892-1250-4153-BF10-2457009E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359D5-1FB2-42A0-95B3-12F6284995B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F8411B8-BFC8-4B93-B17D-9E54E0E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FB5B8B5-79A4-47B3-8D7C-3ADD7A105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940A0-8330-4723-9741-571DBA1717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21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1387BB5-A216-4122-AD17-4C8F65A92B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69A94B0-7F5F-45AC-8152-56B43F412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246404-C216-49EB-BC9A-E71F927D1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F2A462B-C3EA-4492-914E-6C98743D23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878C83-DBF7-4ABA-B10B-64ABD38DC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D9785E-0384-4455-AC88-5C8927B73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2C06198-37FC-49F4-9378-D251C3F1FE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044C08D3-A3CC-4648-82C6-055FE1872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804" y="857232"/>
            <a:ext cx="2062372" cy="6429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代表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852052A9-2A34-471D-8F0A-250B451DE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6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人事部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5" name="Rectangle 125">
            <a:extLst>
              <a:ext uri="{FF2B5EF4-FFF2-40B4-BE49-F238E27FC236}">
                <a16:creationId xmlns:a16="http://schemas.microsoft.com/office/drawing/2014/main" id="{9D574F2D-BC6E-4955-B9DB-C3722DAE3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2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総務部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3DD4746E-3DFC-42C3-A3F0-D362AF85D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714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経理部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E0992AC6-3875-41C2-BC12-9A98E7E035CE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081213" y="388938"/>
            <a:ext cx="1428750" cy="365125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69A40ABA-327D-4665-981F-1D32A6A2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68" y="1428736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監査室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CAFD3200-089D-4B7A-9AF8-048CDA63DCD9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511007" y="610394"/>
            <a:ext cx="177800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1E6D61E-7326-4679-AF45-CC23E05A0053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CDDF001-7B79-465C-9C85-E5D4A5B7005C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13E2F8E2-1F46-430C-8C7D-F0C2775E7006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74" name="テキスト ボックス 225">
            <a:extLst>
              <a:ext uri="{FF2B5EF4-FFF2-40B4-BE49-F238E27FC236}">
                <a16:creationId xmlns:a16="http://schemas.microsoft.com/office/drawing/2014/main" id="{6FAC1932-0CCA-4B9F-839C-FE80EA893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cxnSp>
        <p:nvCxnSpPr>
          <p:cNvPr id="38" name="AutoShape 145">
            <a:extLst>
              <a:ext uri="{FF2B5EF4-FFF2-40B4-BE49-F238E27FC236}">
                <a16:creationId xmlns:a16="http://schemas.microsoft.com/office/drawing/2014/main" id="{5D0FBBC1-1A20-485B-9BD9-EF2CF6903831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009901" y="1317625"/>
            <a:ext cx="1428750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88">
            <a:extLst>
              <a:ext uri="{FF2B5EF4-FFF2-40B4-BE49-F238E27FC236}">
                <a16:creationId xmlns:a16="http://schemas.microsoft.com/office/drawing/2014/main" id="{8C1DCC23-9E66-4514-9F99-D2A3BD64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05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企画部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3" name="Rectangle 130">
            <a:extLst>
              <a:ext uri="{FF2B5EF4-FFF2-40B4-BE49-F238E27FC236}">
                <a16:creationId xmlns:a16="http://schemas.microsoft.com/office/drawing/2014/main" id="{0D316BE3-49B0-46E8-A6F9-3D37B258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61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53" name="AutoShape 115">
            <a:extLst>
              <a:ext uri="{FF2B5EF4-FFF2-40B4-BE49-F238E27FC236}">
                <a16:creationId xmlns:a16="http://schemas.microsoft.com/office/drawing/2014/main" id="{A9C7EE74-988D-4CBF-A786-914B830FA9B2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4795838" y="1325563"/>
            <a:ext cx="1428750" cy="1778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AutoShape 115">
            <a:extLst>
              <a:ext uri="{FF2B5EF4-FFF2-40B4-BE49-F238E27FC236}">
                <a16:creationId xmlns:a16="http://schemas.microsoft.com/office/drawing/2014/main" id="{AE89057C-63E1-4478-B6B3-85D26A95DB66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688807" y="432594"/>
            <a:ext cx="1428750" cy="35639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88">
            <a:extLst>
              <a:ext uri="{FF2B5EF4-FFF2-40B4-BE49-F238E27FC236}">
                <a16:creationId xmlns:a16="http://schemas.microsoft.com/office/drawing/2014/main" id="{0995B327-CDB4-44C9-8912-5C81F6506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796" y="4286256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営業１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77" name="Rectangle 130">
            <a:extLst>
              <a:ext uri="{FF2B5EF4-FFF2-40B4-BE49-F238E27FC236}">
                <a16:creationId xmlns:a16="http://schemas.microsoft.com/office/drawing/2014/main" id="{4EDB977B-6777-4F52-A3EE-F1BB14F33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0125" y="4286256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営業２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8" name="AutoShape 115">
            <a:extLst>
              <a:ext uri="{FF2B5EF4-FFF2-40B4-BE49-F238E27FC236}">
                <a16:creationId xmlns:a16="http://schemas.microsoft.com/office/drawing/2014/main" id="{1BE5C4D3-6A2F-4177-AED9-C1754F015AAE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6466682" y="3488531"/>
            <a:ext cx="730250" cy="8651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AutoShape 145">
            <a:extLst>
              <a:ext uri="{FF2B5EF4-FFF2-40B4-BE49-F238E27FC236}">
                <a16:creationId xmlns:a16="http://schemas.microsoft.com/office/drawing/2014/main" id="{02C9B7E5-D832-4338-AFAE-76D87806E5C3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5641182" y="3528218"/>
            <a:ext cx="730250" cy="78581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AutoShape 138">
            <a:extLst>
              <a:ext uri="{FF2B5EF4-FFF2-40B4-BE49-F238E27FC236}">
                <a16:creationId xmlns:a16="http://schemas.microsoft.com/office/drawing/2014/main" id="{73E84B27-716B-43C5-903E-533FDA11D414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3902869" y="2210594"/>
            <a:ext cx="1428750" cy="7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部署名を記載するタイプの組織図のテンプレートです。企画書・提案書にご利用ください。</dc:description>
  <cp:revision>4</cp:revision>
  <dcterms:created xsi:type="dcterms:W3CDTF">2009-02-20T09:16:29Z</dcterms:created>
  <dcterms:modified xsi:type="dcterms:W3CDTF">2021-08-07T09:21:21Z</dcterms:modified>
</cp:coreProperties>
</file>