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1E3EC00-88B4-4907-8A2C-74A9BF2F84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07917DF-A7D4-40EB-9317-0B5E0DDF659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0FE50E-496F-4A6E-9C07-5C3010E6FD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3E5C345-A7ED-4865-842E-233880FE4E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1E44569-D4A1-4D00-991E-A96D09A13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E1A90E8-A432-4FC4-84A2-8D6794414BF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7DFB34B-983D-47B9-B5AA-CBA5A99CE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D2A3352-D4D0-4C54-B589-D660D6A9B62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62BFFB7-7525-4E54-B0DF-F80619885F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2E766F7-AE22-4E2B-AF19-BFCF45558D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87E6EFE2-0784-4113-819A-BC3C658B55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67C0750-FF3C-4CB0-B7F0-7011D01CED9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8F2494-5C69-4D63-9620-3ACA5E381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7085-5483-4636-96E6-37DB8762E7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31C1672-387E-45CE-849B-3CA1DA38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0C785BF-45BE-419B-B4C6-97F393DC9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BE11C-2511-46BA-B90C-45D6710007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275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DD00D9F-E9CD-41BA-9C99-BF4EEBF74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BB564-8D56-4B7B-AE76-7B636BC7E39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C7931C-DB84-4094-BDDB-B88FDC8E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CBA05D-F9E7-49DD-9CD7-7BD98B58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D7904-41B1-4268-BB0B-2FB8C0F676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686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0213F09-D46D-4B9E-A7AB-DC7A60FED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57873-4832-4228-9A76-202FEEF93C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F5D09CD-98B0-49F4-91DA-0BD5A56AD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40811C2-CD8A-4DCB-A59A-8F41DE203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EA0E4-8EBC-4C98-B723-F0D27232FF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321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73AF16-737C-4B5E-8757-303ADE109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53377-53C0-4792-A239-AB619A619C6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298916E-854D-445E-B258-D837DB953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525195-7375-42C8-ABED-77B5665E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B6E43-8D66-47AD-A526-7CCA66F69F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837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FEAC5F-9FDE-4127-B853-23EC4F758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CC84C-2C4B-4F7C-BE7E-E0B153CAF79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DEB575E-1CDF-49E8-A44E-DF113D8B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604BC6F-6A23-4E89-8C2F-BE2FD3DAC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B9E61-14B6-4B85-9163-0DB85E1153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0390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9D8E8F5-8720-4945-8BAF-9F822D41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8842-4D1C-4D08-9D77-441B12AE92C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AD75A68-5618-4E99-8702-86C88266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64DF4D2-74EC-4ED5-9049-B2084F370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F46ED-CF40-4BC6-A142-405C2124A4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909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9850230-414D-4599-AFDD-250C602F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EFF06-5B92-4BD8-932A-F54B77EDD4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6673600-ABC0-4E3E-AE80-7DBFD23CD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76891C5-2836-4F65-A29B-55D74F8B9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740F5-DE6C-45A8-9E1C-54F270A9D1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934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E98F60A-D378-4CB5-A524-E2538B63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6B917-6373-495D-8C3A-D9C5067DE9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C3E070B-04F8-4CC8-BC8A-2C485F025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CCDA354-479B-4CD4-B0E1-3AE4C906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C23F2-9F1F-429E-B8C0-45ED4F6E4F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494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7F4EBE8-E106-4718-914B-19A3840E9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9A6D9-AC29-4123-A06B-9936615621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E1C62FA-1798-4B41-8DBF-4BB4D095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2AFE292-7153-4478-BC87-AF9289A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A207B-9080-44E3-96B3-9E5D216E01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338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47BC804-8588-4A92-8875-C0CC42A2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8D898-3F0F-483E-A3E0-BCAD9FB7AB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E73E8F9-C87A-4398-86F9-4F21D8823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C2EF8AC-F5EA-4D08-B666-2E8416017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F4F11-1F1B-4011-961B-98EB5C5F4A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646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96E9CCB-76EE-413D-9192-CE8E51CB8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11866-C228-41BF-8500-0EB2852EAF3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B87EE8D-6752-4795-A5BB-D2F9018A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F92DD6F-CE47-4D28-957D-2D70814F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BC799-0E6E-4134-A6F7-4233E1D98F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504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F0B9EDC-45A8-4E91-BC17-B0FC192BE20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F8E984-7775-4DD9-BBF2-1290C0FBB9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3492A3-90FC-4B64-A07B-AB1DEF20DF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DE4A7F2-7030-440E-893D-69AA78959A1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CDD5C1-2F2C-4B69-890B-D1048E31D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C68C51A-FEC4-4E85-9696-A3B94A6D1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913A664-D3A3-4BD1-8A57-4957FAFF484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2087BC6-97A1-4E47-A20C-80D3706B4ED2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F2F51AB-BF40-4849-BE00-854933447463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9">
            <a:extLst>
              <a:ext uri="{FF2B5EF4-FFF2-40B4-BE49-F238E27FC236}">
                <a16:creationId xmlns:a16="http://schemas.microsoft.com/office/drawing/2014/main" id="{588BB58D-7245-4C85-9605-176861476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cxnSp>
        <p:nvCxnSpPr>
          <p:cNvPr id="31" name="AutoShape 145">
            <a:extLst>
              <a:ext uri="{FF2B5EF4-FFF2-40B4-BE49-F238E27FC236}">
                <a16:creationId xmlns:a16="http://schemas.microsoft.com/office/drawing/2014/main" id="{62A9067E-DF8B-4E25-90B0-D3F475A4A822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5400000">
            <a:off x="2039144" y="418306"/>
            <a:ext cx="1443038" cy="35782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>
            <a:extLst>
              <a:ext uri="{FF2B5EF4-FFF2-40B4-BE49-F238E27FC236}">
                <a16:creationId xmlns:a16="http://schemas.microsoft.com/office/drawing/2014/main" id="{21E39346-069A-4371-A98C-A9EEB6749B4E}"/>
              </a:ext>
            </a:extLst>
          </p:cNvPr>
          <p:cNvCxnSpPr/>
          <p:nvPr/>
        </p:nvCxnSpPr>
        <p:spPr>
          <a:xfrm rot="16200000" flipH="1">
            <a:off x="5207794" y="827881"/>
            <a:ext cx="263525" cy="1579563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54EBE8B-31C0-48AD-A96A-6B7C3D7FD691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34" name="AutoShape 145">
            <a:extLst>
              <a:ext uri="{FF2B5EF4-FFF2-40B4-BE49-F238E27FC236}">
                <a16:creationId xmlns:a16="http://schemas.microsoft.com/office/drawing/2014/main" id="{FE8BBA0D-3C94-4366-97F2-5094BE15E4DA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5400000">
            <a:off x="2931319" y="1310481"/>
            <a:ext cx="1443038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AutoShape 115">
            <a:extLst>
              <a:ext uri="{FF2B5EF4-FFF2-40B4-BE49-F238E27FC236}">
                <a16:creationId xmlns:a16="http://schemas.microsoft.com/office/drawing/2014/main" id="{A2C81FC3-6D45-4880-9299-7397FC2A9E22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16200000" flipH="1">
            <a:off x="4737894" y="1297781"/>
            <a:ext cx="1443038" cy="18192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AutoShape 115">
            <a:extLst>
              <a:ext uri="{FF2B5EF4-FFF2-40B4-BE49-F238E27FC236}">
                <a16:creationId xmlns:a16="http://schemas.microsoft.com/office/drawing/2014/main" id="{E23F8B9D-CC3A-4E8A-A72A-132F6C57CE94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16200000" flipH="1">
            <a:off x="5636419" y="399256"/>
            <a:ext cx="1443038" cy="36163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AutoShape 138">
            <a:extLst>
              <a:ext uri="{FF2B5EF4-FFF2-40B4-BE49-F238E27FC236}">
                <a16:creationId xmlns:a16="http://schemas.microsoft.com/office/drawing/2014/main" id="{128E0E82-9057-4D45-AFEB-FF3613C17E28}"/>
              </a:ext>
            </a:extLst>
          </p:cNvPr>
          <p:cNvCxnSpPr>
            <a:cxnSpLocks noChangeAspect="1" noChangeShapeType="1"/>
            <a:stCxn id="59" idx="2"/>
            <a:endCxn id="0" idx="0"/>
          </p:cNvCxnSpPr>
          <p:nvPr/>
        </p:nvCxnSpPr>
        <p:spPr bwMode="auto">
          <a:xfrm rot="5400000">
            <a:off x="3827463" y="2206625"/>
            <a:ext cx="1443038" cy="15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4" name="グループ化 72">
            <a:extLst>
              <a:ext uri="{FF2B5EF4-FFF2-40B4-BE49-F238E27FC236}">
                <a16:creationId xmlns:a16="http://schemas.microsoft.com/office/drawing/2014/main" id="{055E7321-E07C-478A-97B7-143C5230AE86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2928938"/>
            <a:ext cx="1620837" cy="1785937"/>
            <a:chOff x="160843" y="2928934"/>
            <a:chExt cx="1620000" cy="1785949"/>
          </a:xfrm>
        </p:grpSpPr>
        <p:sp>
          <p:nvSpPr>
            <p:cNvPr id="40" name="Rectangle 125">
              <a:extLst>
                <a:ext uri="{FF2B5EF4-FFF2-40B4-BE49-F238E27FC236}">
                  <a16:creationId xmlns:a16="http://schemas.microsoft.com/office/drawing/2014/main" id="{554D7070-6C27-46EB-B95D-E03672F30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総務部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Rectangle 125">
              <a:extLst>
                <a:ext uri="{FF2B5EF4-FFF2-40B4-BE49-F238E27FC236}">
                  <a16:creationId xmlns:a16="http://schemas.microsoft.com/office/drawing/2014/main" id="{0AE1A2D5-75AA-4164-A8EF-76E11F595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3281361"/>
              <a:ext cx="1620000" cy="143352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5" name="グループ化 67">
            <a:extLst>
              <a:ext uri="{FF2B5EF4-FFF2-40B4-BE49-F238E27FC236}">
                <a16:creationId xmlns:a16="http://schemas.microsoft.com/office/drawing/2014/main" id="{9DE16278-5245-4A80-841A-749C4F6705D6}"/>
              </a:ext>
            </a:extLst>
          </p:cNvPr>
          <p:cNvGrpSpPr>
            <a:grpSpLocks/>
          </p:cNvGrpSpPr>
          <p:nvPr/>
        </p:nvGrpSpPr>
        <p:grpSpPr bwMode="auto">
          <a:xfrm>
            <a:off x="7354888" y="2928938"/>
            <a:ext cx="1620837" cy="1790700"/>
            <a:chOff x="7355504" y="2928934"/>
            <a:chExt cx="1620000" cy="1790281"/>
          </a:xfrm>
        </p:grpSpPr>
        <p:sp>
          <p:nvSpPr>
            <p:cNvPr id="43" name="Rectangle 88">
              <a:extLst>
                <a:ext uri="{FF2B5EF4-FFF2-40B4-BE49-F238E27FC236}">
                  <a16:creationId xmlns:a16="http://schemas.microsoft.com/office/drawing/2014/main" id="{468FFCFA-4F31-4C32-85B8-0B0A46C5E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企画部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Rectangle 125">
              <a:extLst>
                <a:ext uri="{FF2B5EF4-FFF2-40B4-BE49-F238E27FC236}">
                  <a16:creationId xmlns:a16="http://schemas.microsoft.com/office/drawing/2014/main" id="{0EB79BAA-6FFA-4656-8121-68AB09DC7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6" name="グループ化 68">
            <a:extLst>
              <a:ext uri="{FF2B5EF4-FFF2-40B4-BE49-F238E27FC236}">
                <a16:creationId xmlns:a16="http://schemas.microsoft.com/office/drawing/2014/main" id="{BC115006-29C5-4518-951C-15838C180425}"/>
              </a:ext>
            </a:extLst>
          </p:cNvPr>
          <p:cNvGrpSpPr>
            <a:grpSpLocks/>
          </p:cNvGrpSpPr>
          <p:nvPr/>
        </p:nvGrpSpPr>
        <p:grpSpPr bwMode="auto">
          <a:xfrm>
            <a:off x="5557838" y="2928938"/>
            <a:ext cx="1620837" cy="1790700"/>
            <a:chOff x="5558484" y="2928934"/>
            <a:chExt cx="1620000" cy="1790281"/>
          </a:xfrm>
        </p:grpSpPr>
        <p:sp>
          <p:nvSpPr>
            <p:cNvPr id="48" name="Rectangle 130">
              <a:extLst>
                <a:ext uri="{FF2B5EF4-FFF2-40B4-BE49-F238E27FC236}">
                  <a16:creationId xmlns:a16="http://schemas.microsoft.com/office/drawing/2014/main" id="{2564C761-746C-4B07-BCAA-BD7639FD2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営業部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Rectangle 125">
              <a:extLst>
                <a:ext uri="{FF2B5EF4-FFF2-40B4-BE49-F238E27FC236}">
                  <a16:creationId xmlns:a16="http://schemas.microsoft.com/office/drawing/2014/main" id="{1600E037-6390-4824-8E5E-E5900C10C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7" name="グループ化 69">
            <a:extLst>
              <a:ext uri="{FF2B5EF4-FFF2-40B4-BE49-F238E27FC236}">
                <a16:creationId xmlns:a16="http://schemas.microsoft.com/office/drawing/2014/main" id="{91625179-5ABC-4E95-9E05-C2785DC8C24B}"/>
              </a:ext>
            </a:extLst>
          </p:cNvPr>
          <p:cNvGrpSpPr>
            <a:grpSpLocks/>
          </p:cNvGrpSpPr>
          <p:nvPr/>
        </p:nvGrpSpPr>
        <p:grpSpPr bwMode="auto">
          <a:xfrm>
            <a:off x="3738563" y="2928938"/>
            <a:ext cx="1619250" cy="1790700"/>
            <a:chOff x="3737818" y="2928934"/>
            <a:chExt cx="1620000" cy="1790281"/>
          </a:xfrm>
        </p:grpSpPr>
        <p:sp>
          <p:nvSpPr>
            <p:cNvPr id="52" name="Rectangle 88">
              <a:extLst>
                <a:ext uri="{FF2B5EF4-FFF2-40B4-BE49-F238E27FC236}">
                  <a16:creationId xmlns:a16="http://schemas.microsoft.com/office/drawing/2014/main" id="{2D8ACC40-2607-4ABC-BF4F-0A47DA14B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人事部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Rectangle 125">
              <a:extLst>
                <a:ext uri="{FF2B5EF4-FFF2-40B4-BE49-F238E27FC236}">
                  <a16:creationId xmlns:a16="http://schemas.microsoft.com/office/drawing/2014/main" id="{52F09192-4E04-4F00-8EAD-B544DDD34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8" name="グループ化 71">
            <a:extLst>
              <a:ext uri="{FF2B5EF4-FFF2-40B4-BE49-F238E27FC236}">
                <a16:creationId xmlns:a16="http://schemas.microsoft.com/office/drawing/2014/main" id="{9874980A-509E-4A00-93A0-78F2CFDBC1C7}"/>
              </a:ext>
            </a:extLst>
          </p:cNvPr>
          <p:cNvGrpSpPr>
            <a:grpSpLocks/>
          </p:cNvGrpSpPr>
          <p:nvPr/>
        </p:nvGrpSpPr>
        <p:grpSpPr bwMode="auto">
          <a:xfrm>
            <a:off x="1944688" y="2928938"/>
            <a:ext cx="1620837" cy="1790700"/>
            <a:chOff x="1945217" y="2928934"/>
            <a:chExt cx="1620000" cy="1790281"/>
          </a:xfrm>
        </p:grpSpPr>
        <p:sp>
          <p:nvSpPr>
            <p:cNvPr id="55" name="Rectangle 130">
              <a:extLst>
                <a:ext uri="{FF2B5EF4-FFF2-40B4-BE49-F238E27FC236}">
                  <a16:creationId xmlns:a16="http://schemas.microsoft.com/office/drawing/2014/main" id="{27686F63-9F5A-43FD-B6C0-6C42EEACD4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経理部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Rectangle 125">
              <a:extLst>
                <a:ext uri="{FF2B5EF4-FFF2-40B4-BE49-F238E27FC236}">
                  <a16:creationId xmlns:a16="http://schemas.microsoft.com/office/drawing/2014/main" id="{8C30DAC1-F004-4461-B74F-8206AC15C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9" name="グループ化 65">
            <a:extLst>
              <a:ext uri="{FF2B5EF4-FFF2-40B4-BE49-F238E27FC236}">
                <a16:creationId xmlns:a16="http://schemas.microsoft.com/office/drawing/2014/main" id="{3A6E9A52-8DA4-43FC-9E8B-C330C05CAC82}"/>
              </a:ext>
            </a:extLst>
          </p:cNvPr>
          <p:cNvGrpSpPr>
            <a:grpSpLocks/>
          </p:cNvGrpSpPr>
          <p:nvPr/>
        </p:nvGrpSpPr>
        <p:grpSpPr bwMode="auto">
          <a:xfrm>
            <a:off x="3371850" y="771525"/>
            <a:ext cx="2357438" cy="714375"/>
            <a:chOff x="3371202" y="772145"/>
            <a:chExt cx="2357454" cy="714381"/>
          </a:xfrm>
        </p:grpSpPr>
        <p:sp>
          <p:nvSpPr>
            <p:cNvPr id="58" name="Rectangle 88">
              <a:extLst>
                <a:ext uri="{FF2B5EF4-FFF2-40B4-BE49-F238E27FC236}">
                  <a16:creationId xmlns:a16="http://schemas.microsoft.com/office/drawing/2014/main" id="{EC4754A4-1B1A-470E-9985-27E6116BA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772145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代表取締役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Rectangle 125">
              <a:extLst>
                <a:ext uri="{FF2B5EF4-FFF2-40B4-BE49-F238E27FC236}">
                  <a16:creationId xmlns:a16="http://schemas.microsoft.com/office/drawing/2014/main" id="{C491E303-D551-4F45-A3BC-AFBF764F9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1129336"/>
              <a:ext cx="2357454" cy="3571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代表者名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70" name="グループ化 66">
            <a:extLst>
              <a:ext uri="{FF2B5EF4-FFF2-40B4-BE49-F238E27FC236}">
                <a16:creationId xmlns:a16="http://schemas.microsoft.com/office/drawing/2014/main" id="{D2FED719-6BC2-4B5F-8F99-F1A86F44A4AC}"/>
              </a:ext>
            </a:extLst>
          </p:cNvPr>
          <p:cNvGrpSpPr>
            <a:grpSpLocks/>
          </p:cNvGrpSpPr>
          <p:nvPr/>
        </p:nvGrpSpPr>
        <p:grpSpPr bwMode="auto">
          <a:xfrm>
            <a:off x="6129338" y="1214438"/>
            <a:ext cx="2357437" cy="714375"/>
            <a:chOff x="6129988" y="1214422"/>
            <a:chExt cx="2357454" cy="714381"/>
          </a:xfrm>
        </p:grpSpPr>
        <p:sp>
          <p:nvSpPr>
            <p:cNvPr id="62" name="Rectangle 88">
              <a:extLst>
                <a:ext uri="{FF2B5EF4-FFF2-40B4-BE49-F238E27FC236}">
                  <a16:creationId xmlns:a16="http://schemas.microsoft.com/office/drawing/2014/main" id="{014F1B5B-220F-4B85-98C1-3E859F850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214422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監査室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Rectangle 125">
              <a:extLst>
                <a:ext uri="{FF2B5EF4-FFF2-40B4-BE49-F238E27FC236}">
                  <a16:creationId xmlns:a16="http://schemas.microsoft.com/office/drawing/2014/main" id="{927B7717-7A2B-485E-B51E-12F7F0B7B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571612"/>
              <a:ext cx="2357454" cy="35719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組織図のテンプレートです。メンバー名を記入する欄がついています。企画書・提案書にご利用ください。</dc:description>
  <cp:revision>3</cp:revision>
  <dcterms:created xsi:type="dcterms:W3CDTF">2009-02-20T09:16:29Z</dcterms:created>
  <dcterms:modified xsi:type="dcterms:W3CDTF">2021-08-07T09:20:48Z</dcterms:modified>
</cp:coreProperties>
</file>