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AFD5FB8-ADCB-4155-B403-305BCC8571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8017754-4494-47D5-B53E-FA426973E3B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2645698-2985-4D65-95F2-2C2F64BEE79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17CD536-11FE-4DB8-AC95-F2F777F8F7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90201A8-1AAA-40D4-BC20-A4ACAD1847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DA5ADD7-3A43-4919-A4E1-C27972F0CE9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3A4B115-2057-47CD-A121-3DCF9EF9B9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2534B5F-9841-4DBF-878B-FEB5B850C2A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4E5BED9-B4BB-4E31-8AA1-B2BC388E56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488DB006-5061-4968-B158-8941B8F709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1B42F54C-B50D-4D60-9675-E4584E85B4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19453DB-2460-4987-ACA8-56AFA3C448B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C24166F-2392-4759-BDDC-C5F46A632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E2E5E-1668-4741-BB7A-C385EF1E672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A607D5F-FCCE-4395-B81E-7F1F26D7B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4B83E6A-CC5C-405B-B00B-471BBE3B8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A7C85-78A2-48C6-84EA-2D86F11EC7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372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46DA099-38C1-45C8-96C8-7C2704AEA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B4690-08E4-4EA2-9B0A-0B46F9595B9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9D91A03-4116-4DFB-B553-515D855D3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B1546B1-F40A-4DBF-B134-66BFC7DF6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687FB-E1D8-429B-8F9E-F4001FEE95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917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E00C1FE-0F18-4BE2-9DC2-394629369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4C585-3D7A-43FD-9EC0-1AE557E0DC9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791151C-D287-4BCF-8485-FFAAE7BC8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74114A0-550E-4B13-994B-9BEA9C509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D8ABC-3F2B-4B12-B0DF-2C04539D69E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324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E02B372-09E1-4100-B101-2DDFB5FC5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BB41D-37D3-42DB-8AAE-9DB9F36BD6A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9D311CF-AF54-4B18-B689-594423769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A8F4C86-7454-423F-913E-494900BAE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9ADF7-380C-429C-A640-C0D6C2796B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490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B0BA6C-30BF-4128-ABFA-C5F8A3B91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5CFD2-D252-484D-95DC-CD035AC711A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1022675-1696-4B1E-9B4D-79ECAD038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72D9F4D-A20A-4BC2-A587-CF479E83A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74E63-F6E4-4011-9E75-DA799AB890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126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9990F24-18D6-421F-BDB3-9812BEFCD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A05AF-9D1A-476F-ADC0-FB5575CF147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727C771-C12F-49F4-A5B2-951ABA1A5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7FDE148-A6CB-4941-9004-002CF6C8F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5CEA3-E66B-4800-B52A-9C22A1A5E7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96599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843016ED-5393-4F30-9950-70B8DEE6C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B49DE-380C-4512-B8F7-74BFF4A4E94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46E2CC1F-D010-47FB-A326-1B97D6995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1369E47-0DBF-471B-8F2A-211913EBC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A42B6-00E8-4F73-9078-EDC5B1C36B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591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86932294-C98B-44C0-A730-D0509CD5C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9FC38-6BCF-4988-84F3-C2CEE700369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88B97BF-D80F-492D-B6FF-6228B195A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27D84D9-7846-4C7D-9F35-90B1C89AF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3FF7A-69CC-4E99-B69A-CA2FB54B34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6541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BCD97E6-F57D-4601-9029-0440C5B81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C4C15-8A3D-46EE-95E8-9169CE65AF0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99F1144-0FA1-44E3-AB57-4F4BE5AB7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D47713E-F3A6-4B67-BF16-A408121A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89B60-3C11-4FD8-83D2-EE02883CDA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9300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CFEBB33-DCB4-4CA3-93E1-F6EC16AFD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E4E9F-E2D5-4E94-AFA3-2D56E86C718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275076A-0B5B-44B1-8413-1C4976B65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34F642A-9FC8-420E-BAA8-97A029923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A0918-E589-4FD0-A4A2-A0365138F5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738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B5A28F9-844F-4E90-8BC3-532454E84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78A69-A678-4FF1-9B05-7195C9A639F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8B26009-AF46-42BF-83A5-2620FC3CE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5F36AF9-F33E-4115-812A-34E965456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783EC-1CC7-4C0E-8A70-94BE676DB1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8337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F28F6FE-E998-4CD9-A590-4A2749BC799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84B7AF7-A9FA-43FF-80DD-6319665C26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F865C01-19DD-4038-901B-06FB9B7CD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02F7472-A681-4DB6-9BB4-12185AEEE2B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73FAA05-F99E-4EA8-9D8C-30E995641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79D43B-449B-48A1-8FC4-E4233E2E77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20A0A56-209D-47B7-9DD6-AA8B90572D8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0E472FE9-F267-4382-A965-7B9A1BF5AE41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40CA776-F02B-46F5-A4D5-112F7EF71C0F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6" name="テキスト ボックス 29">
            <a:extLst>
              <a:ext uri="{FF2B5EF4-FFF2-40B4-BE49-F238E27FC236}">
                <a16:creationId xmlns:a16="http://schemas.microsoft.com/office/drawing/2014/main" id="{16AEDB18-7E43-493B-B8BD-C05F8F27E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  <p:cxnSp>
        <p:nvCxnSpPr>
          <p:cNvPr id="31" name="AutoShape 145">
            <a:extLst>
              <a:ext uri="{FF2B5EF4-FFF2-40B4-BE49-F238E27FC236}">
                <a16:creationId xmlns:a16="http://schemas.microsoft.com/office/drawing/2014/main" id="{5CCA1289-C04D-4A3B-8068-63C0BE43D72D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5400000">
            <a:off x="2039144" y="418306"/>
            <a:ext cx="1443038" cy="35782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図形 31">
            <a:extLst>
              <a:ext uri="{FF2B5EF4-FFF2-40B4-BE49-F238E27FC236}">
                <a16:creationId xmlns:a16="http://schemas.microsoft.com/office/drawing/2014/main" id="{49086A7E-6086-496F-9A01-2F092FE82C0A}"/>
              </a:ext>
            </a:extLst>
          </p:cNvPr>
          <p:cNvCxnSpPr/>
          <p:nvPr/>
        </p:nvCxnSpPr>
        <p:spPr>
          <a:xfrm rot="16200000" flipH="1">
            <a:off x="5207794" y="827881"/>
            <a:ext cx="263525" cy="1579563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C1F0F259-8E49-4BFF-B4B0-2B415F64C045}"/>
              </a:ext>
            </a:extLst>
          </p:cNvPr>
          <p:cNvSpPr/>
          <p:nvPr/>
        </p:nvSpPr>
        <p:spPr>
          <a:xfrm>
            <a:off x="428625" y="5214938"/>
            <a:ext cx="8286750" cy="92868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cxnSp>
        <p:nvCxnSpPr>
          <p:cNvPr id="34" name="AutoShape 145">
            <a:extLst>
              <a:ext uri="{FF2B5EF4-FFF2-40B4-BE49-F238E27FC236}">
                <a16:creationId xmlns:a16="http://schemas.microsoft.com/office/drawing/2014/main" id="{D596B534-E2BF-468F-8A6D-7AA727334849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5400000">
            <a:off x="2931319" y="1310481"/>
            <a:ext cx="1443038" cy="17938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AutoShape 115">
            <a:extLst>
              <a:ext uri="{FF2B5EF4-FFF2-40B4-BE49-F238E27FC236}">
                <a16:creationId xmlns:a16="http://schemas.microsoft.com/office/drawing/2014/main" id="{97DAA76D-639D-4068-9F3D-AA595304AE2D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16200000" flipH="1">
            <a:off x="4737894" y="1297781"/>
            <a:ext cx="1443038" cy="18192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AutoShape 115">
            <a:extLst>
              <a:ext uri="{FF2B5EF4-FFF2-40B4-BE49-F238E27FC236}">
                <a16:creationId xmlns:a16="http://schemas.microsoft.com/office/drawing/2014/main" id="{3347EB7E-F496-4680-9AF4-7A6A2C8F401A}"/>
              </a:ext>
            </a:extLst>
          </p:cNvPr>
          <p:cNvCxnSpPr>
            <a:cxnSpLocks noChangeShapeType="1"/>
            <a:stCxn id="59" idx="2"/>
            <a:endCxn id="0" idx="0"/>
          </p:cNvCxnSpPr>
          <p:nvPr/>
        </p:nvCxnSpPr>
        <p:spPr bwMode="auto">
          <a:xfrm rot="16200000" flipH="1">
            <a:off x="5636419" y="399256"/>
            <a:ext cx="1443038" cy="36163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AutoShape 138">
            <a:extLst>
              <a:ext uri="{FF2B5EF4-FFF2-40B4-BE49-F238E27FC236}">
                <a16:creationId xmlns:a16="http://schemas.microsoft.com/office/drawing/2014/main" id="{011C7AA0-2F1B-4B7F-A27A-F9685BF715B6}"/>
              </a:ext>
            </a:extLst>
          </p:cNvPr>
          <p:cNvCxnSpPr>
            <a:cxnSpLocks noChangeAspect="1" noChangeShapeType="1"/>
            <a:stCxn id="59" idx="2"/>
            <a:endCxn id="0" idx="0"/>
          </p:cNvCxnSpPr>
          <p:nvPr/>
        </p:nvCxnSpPr>
        <p:spPr bwMode="auto">
          <a:xfrm rot="5400000">
            <a:off x="3827463" y="2206625"/>
            <a:ext cx="1443038" cy="158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64" name="グループ化 65">
            <a:extLst>
              <a:ext uri="{FF2B5EF4-FFF2-40B4-BE49-F238E27FC236}">
                <a16:creationId xmlns:a16="http://schemas.microsoft.com/office/drawing/2014/main" id="{A4B33B6A-4E3E-4946-98E5-149B0264316F}"/>
              </a:ext>
            </a:extLst>
          </p:cNvPr>
          <p:cNvGrpSpPr>
            <a:grpSpLocks/>
          </p:cNvGrpSpPr>
          <p:nvPr/>
        </p:nvGrpSpPr>
        <p:grpSpPr bwMode="auto">
          <a:xfrm>
            <a:off x="160338" y="2928938"/>
            <a:ext cx="1620837" cy="1785937"/>
            <a:chOff x="160843" y="2928934"/>
            <a:chExt cx="1620000" cy="1785949"/>
          </a:xfrm>
        </p:grpSpPr>
        <p:sp>
          <p:nvSpPr>
            <p:cNvPr id="40" name="Rectangle 125">
              <a:extLst>
                <a:ext uri="{FF2B5EF4-FFF2-40B4-BE49-F238E27FC236}">
                  <a16:creationId xmlns:a16="http://schemas.microsoft.com/office/drawing/2014/main" id="{65DA0717-3329-43E5-B98B-412FB30C5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43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総務部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41" name="Rectangle 125">
              <a:extLst>
                <a:ext uri="{FF2B5EF4-FFF2-40B4-BE49-F238E27FC236}">
                  <a16:creationId xmlns:a16="http://schemas.microsoft.com/office/drawing/2014/main" id="{395517ED-5320-4315-8E83-DA990FC8D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43" y="3281361"/>
              <a:ext cx="1620000" cy="143352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5" name="グループ化 69">
            <a:extLst>
              <a:ext uri="{FF2B5EF4-FFF2-40B4-BE49-F238E27FC236}">
                <a16:creationId xmlns:a16="http://schemas.microsoft.com/office/drawing/2014/main" id="{A38B13E2-E1AF-47E3-A56C-5B28694DD4E1}"/>
              </a:ext>
            </a:extLst>
          </p:cNvPr>
          <p:cNvGrpSpPr>
            <a:grpSpLocks/>
          </p:cNvGrpSpPr>
          <p:nvPr/>
        </p:nvGrpSpPr>
        <p:grpSpPr bwMode="auto">
          <a:xfrm>
            <a:off x="7354888" y="2928938"/>
            <a:ext cx="1620837" cy="1790700"/>
            <a:chOff x="7355504" y="2928934"/>
            <a:chExt cx="1620000" cy="1790281"/>
          </a:xfrm>
        </p:grpSpPr>
        <p:sp>
          <p:nvSpPr>
            <p:cNvPr id="43" name="Rectangle 88">
              <a:extLst>
                <a:ext uri="{FF2B5EF4-FFF2-40B4-BE49-F238E27FC236}">
                  <a16:creationId xmlns:a16="http://schemas.microsoft.com/office/drawing/2014/main" id="{BD43604E-F531-45DF-B3C3-FDA7B2FEB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5504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企画部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44" name="Rectangle 125">
              <a:extLst>
                <a:ext uri="{FF2B5EF4-FFF2-40B4-BE49-F238E27FC236}">
                  <a16:creationId xmlns:a16="http://schemas.microsoft.com/office/drawing/2014/main" id="{29F1739D-9A66-4304-A56A-92855122AF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5504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6" name="グループ化 68">
            <a:extLst>
              <a:ext uri="{FF2B5EF4-FFF2-40B4-BE49-F238E27FC236}">
                <a16:creationId xmlns:a16="http://schemas.microsoft.com/office/drawing/2014/main" id="{847E98FE-0D50-4FA6-93A3-899EB40905EE}"/>
              </a:ext>
            </a:extLst>
          </p:cNvPr>
          <p:cNvGrpSpPr>
            <a:grpSpLocks/>
          </p:cNvGrpSpPr>
          <p:nvPr/>
        </p:nvGrpSpPr>
        <p:grpSpPr bwMode="auto">
          <a:xfrm>
            <a:off x="5557838" y="2928938"/>
            <a:ext cx="1620837" cy="1790700"/>
            <a:chOff x="5558484" y="2928934"/>
            <a:chExt cx="1620000" cy="1790281"/>
          </a:xfrm>
        </p:grpSpPr>
        <p:sp>
          <p:nvSpPr>
            <p:cNvPr id="48" name="Rectangle 130">
              <a:extLst>
                <a:ext uri="{FF2B5EF4-FFF2-40B4-BE49-F238E27FC236}">
                  <a16:creationId xmlns:a16="http://schemas.microsoft.com/office/drawing/2014/main" id="{1D108CC4-58F4-42B7-8FB7-EA21B816C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84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営業部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49" name="Rectangle 125">
              <a:extLst>
                <a:ext uri="{FF2B5EF4-FFF2-40B4-BE49-F238E27FC236}">
                  <a16:creationId xmlns:a16="http://schemas.microsoft.com/office/drawing/2014/main" id="{925F763B-F88E-4F50-80E7-FE5154FB83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8484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7" name="グループ化 67">
            <a:extLst>
              <a:ext uri="{FF2B5EF4-FFF2-40B4-BE49-F238E27FC236}">
                <a16:creationId xmlns:a16="http://schemas.microsoft.com/office/drawing/2014/main" id="{6AF1D240-BBC1-4F84-88BA-6B969442CECE}"/>
              </a:ext>
            </a:extLst>
          </p:cNvPr>
          <p:cNvGrpSpPr>
            <a:grpSpLocks/>
          </p:cNvGrpSpPr>
          <p:nvPr/>
        </p:nvGrpSpPr>
        <p:grpSpPr bwMode="auto">
          <a:xfrm>
            <a:off x="3738563" y="2928938"/>
            <a:ext cx="1619250" cy="1790700"/>
            <a:chOff x="3737818" y="2928934"/>
            <a:chExt cx="1620000" cy="1790281"/>
          </a:xfrm>
        </p:grpSpPr>
        <p:sp>
          <p:nvSpPr>
            <p:cNvPr id="52" name="Rectangle 88">
              <a:extLst>
                <a:ext uri="{FF2B5EF4-FFF2-40B4-BE49-F238E27FC236}">
                  <a16:creationId xmlns:a16="http://schemas.microsoft.com/office/drawing/2014/main" id="{FF4FFE70-EC93-49C1-B647-6F5436E90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7818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人事部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3" name="Rectangle 125">
              <a:extLst>
                <a:ext uri="{FF2B5EF4-FFF2-40B4-BE49-F238E27FC236}">
                  <a16:creationId xmlns:a16="http://schemas.microsoft.com/office/drawing/2014/main" id="{648AB863-CEBB-4510-A41B-28DC4C2EA0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7818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8" name="グループ化 66">
            <a:extLst>
              <a:ext uri="{FF2B5EF4-FFF2-40B4-BE49-F238E27FC236}">
                <a16:creationId xmlns:a16="http://schemas.microsoft.com/office/drawing/2014/main" id="{F1854555-1F62-4828-80AB-274EB645950F}"/>
              </a:ext>
            </a:extLst>
          </p:cNvPr>
          <p:cNvGrpSpPr>
            <a:grpSpLocks/>
          </p:cNvGrpSpPr>
          <p:nvPr/>
        </p:nvGrpSpPr>
        <p:grpSpPr bwMode="auto">
          <a:xfrm>
            <a:off x="1944688" y="2928938"/>
            <a:ext cx="1620837" cy="1790700"/>
            <a:chOff x="1945217" y="2928934"/>
            <a:chExt cx="1620000" cy="1790281"/>
          </a:xfrm>
        </p:grpSpPr>
        <p:sp>
          <p:nvSpPr>
            <p:cNvPr id="55" name="Rectangle 130">
              <a:extLst>
                <a:ext uri="{FF2B5EF4-FFF2-40B4-BE49-F238E27FC236}">
                  <a16:creationId xmlns:a16="http://schemas.microsoft.com/office/drawing/2014/main" id="{9D3E0FFF-C53C-45BF-9BC7-58213E6F3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217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経理部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6" name="Rectangle 125">
              <a:extLst>
                <a:ext uri="{FF2B5EF4-FFF2-40B4-BE49-F238E27FC236}">
                  <a16:creationId xmlns:a16="http://schemas.microsoft.com/office/drawing/2014/main" id="{5C7A1BD0-78F6-46FD-8633-A7F89ABB2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5217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9" name="グループ化 72">
            <a:extLst>
              <a:ext uri="{FF2B5EF4-FFF2-40B4-BE49-F238E27FC236}">
                <a16:creationId xmlns:a16="http://schemas.microsoft.com/office/drawing/2014/main" id="{8B8EB014-88A7-42AD-97CE-D593D5BDFF10}"/>
              </a:ext>
            </a:extLst>
          </p:cNvPr>
          <p:cNvGrpSpPr>
            <a:grpSpLocks/>
          </p:cNvGrpSpPr>
          <p:nvPr/>
        </p:nvGrpSpPr>
        <p:grpSpPr bwMode="auto">
          <a:xfrm>
            <a:off x="3371850" y="771525"/>
            <a:ext cx="2357438" cy="714375"/>
            <a:chOff x="3371202" y="772145"/>
            <a:chExt cx="2357454" cy="714381"/>
          </a:xfrm>
        </p:grpSpPr>
        <p:sp>
          <p:nvSpPr>
            <p:cNvPr id="58" name="Rectangle 88">
              <a:extLst>
                <a:ext uri="{FF2B5EF4-FFF2-40B4-BE49-F238E27FC236}">
                  <a16:creationId xmlns:a16="http://schemas.microsoft.com/office/drawing/2014/main" id="{50B2824B-E937-426A-A2F6-47945AFD77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202" y="772145"/>
              <a:ext cx="2357454" cy="35719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代表取締役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9" name="Rectangle 125">
              <a:extLst>
                <a:ext uri="{FF2B5EF4-FFF2-40B4-BE49-F238E27FC236}">
                  <a16:creationId xmlns:a16="http://schemas.microsoft.com/office/drawing/2014/main" id="{50882641-21BC-43B2-8876-45F2F3937B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1202" y="1129336"/>
              <a:ext cx="2357454" cy="3571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代表者名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70" name="グループ化 71">
            <a:extLst>
              <a:ext uri="{FF2B5EF4-FFF2-40B4-BE49-F238E27FC236}">
                <a16:creationId xmlns:a16="http://schemas.microsoft.com/office/drawing/2014/main" id="{92D9B20E-7D5F-437E-BFA2-3AC2E74EA3F5}"/>
              </a:ext>
            </a:extLst>
          </p:cNvPr>
          <p:cNvGrpSpPr>
            <a:grpSpLocks/>
          </p:cNvGrpSpPr>
          <p:nvPr/>
        </p:nvGrpSpPr>
        <p:grpSpPr bwMode="auto">
          <a:xfrm>
            <a:off x="6129338" y="1214438"/>
            <a:ext cx="2357437" cy="714375"/>
            <a:chOff x="6129988" y="1214422"/>
            <a:chExt cx="2357454" cy="714381"/>
          </a:xfrm>
        </p:grpSpPr>
        <p:sp>
          <p:nvSpPr>
            <p:cNvPr id="62" name="Rectangle 88">
              <a:extLst>
                <a:ext uri="{FF2B5EF4-FFF2-40B4-BE49-F238E27FC236}">
                  <a16:creationId xmlns:a16="http://schemas.microsoft.com/office/drawing/2014/main" id="{CF16EFF7-FFAF-47E3-B847-9EC6D536F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9988" y="1214422"/>
              <a:ext cx="2357454" cy="35719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監査室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63" name="Rectangle 125">
              <a:extLst>
                <a:ext uri="{FF2B5EF4-FFF2-40B4-BE49-F238E27FC236}">
                  <a16:creationId xmlns:a16="http://schemas.microsoft.com/office/drawing/2014/main" id="{9C2792AB-6967-469B-A587-695B9CFBD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9988" y="1571612"/>
              <a:ext cx="2357454" cy="357191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24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組織図のテンプレートです。メンバー名を記入する欄がついています。企画書・提案書にご利用ください。</dc:description>
  <cp:revision>3</cp:revision>
  <dcterms:created xsi:type="dcterms:W3CDTF">2009-02-20T09:16:29Z</dcterms:created>
  <dcterms:modified xsi:type="dcterms:W3CDTF">2021-08-07T09:20:06Z</dcterms:modified>
</cp:coreProperties>
</file>