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38387E7-D399-495C-8163-0BEBFF9C85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85D7A14-E81A-4153-9C48-7380C8BE1CA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AEC91ED-65C2-4C60-AC55-DB694DB7D3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29322AF-05EF-4D17-891E-1644E01488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B0F0FD4-58AA-4933-8AD0-5386CF37E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300791B-A520-4A8A-A4C5-317C0466F0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E8A7C6B-3D62-4AAD-9DD5-9D756F398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984778C-7116-4FA9-8EA3-FE9ECDC0BF1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218AE98-D701-4B23-9085-514BFC538E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AE91352-1D16-4CEA-9BFE-D2E83DC703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E7A78925-628D-478E-B32F-75538012C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051EA40-FFC5-4BE9-AA63-127F3AEBFED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0FCBA6-24F4-455B-AA8D-7AEF7467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4E709-4FF1-42D7-97FE-89F12D551B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7D19E4-7AC9-47FB-ADC5-7CA54BC7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5FC289-1A30-4BC0-BADB-5A734EA78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3D909-B305-4D20-9E0C-1C9AC6C860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861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E991EF-2C04-4FFC-B64E-A217F243B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338FC-D399-4BA9-AED0-E3AD5B77A9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5EFE15-88C2-4607-A873-CE8000C32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AA1601-ED13-4BE7-908D-C931F53F6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A0F45-A437-449F-9014-ED0BCB1A6B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904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C30F5C-5533-4EC1-A6AA-B7B946C2C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C7520-3215-4B37-8DC8-91F1BD57C5E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F1EF5E-F5E3-4E09-9789-273313DB0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6EC0ED-082D-4DBF-92B4-44E52864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AC2EC-62BE-4E90-B286-14DC546646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845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D0D83DD-C4CA-4DA2-A0F6-D7CB6CA10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C58B2-C695-4B64-B866-5FD89AC9D8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C550A9-C1E5-4BF4-B3B7-0A01123B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CEE46A-8517-4F6A-97F6-69302C9FC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8B413-690D-471F-94A1-97FB3DF1D5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29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FBF8ED-256D-4242-B268-D15822F4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9978F-0231-4EBF-9086-D7695D4C8B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9E107A-5B31-4CE7-9A7B-32B925898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A437F2-6520-4603-A05D-89F6DB70E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F84B2-16C5-446A-BCD1-1AF31CD15B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86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4B25CC3-5FD4-4356-B697-8B8A2D6A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70214-9ED0-4080-9CE9-7A8A2D4536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2A286AF-200F-42A3-B12E-AD0A77516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1F071B7-1CE7-4823-BEEB-657F9486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487E0-288B-4C47-9286-4B930D36B4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421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DB909AA-076D-476B-8451-E3BA3DDE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4641F-BF39-4869-B0FA-C1209F8769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FBE6B0E-88A9-4FC6-AABF-5CF0AB89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A048241-6F56-48DA-AD73-2D031AD0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29636-B02E-4006-9F83-9FC5B21EF9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034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298DAFE-1191-42C2-A724-9EA33BA6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9C1A5-7B2B-4C81-9F0B-021C424A639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F120922-2F49-48FF-8F2B-FAD797D0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E2C8D59-9FC9-46F8-B488-678600B91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FBF21-7929-4BCA-A0D8-43310A65E5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63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3389B55-95B9-4C9B-B095-154E9349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9861F-5C70-4B44-A4E2-505B88A3A6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2675DE5-3553-4AF3-80C2-AFA61276E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D3E24CB-CD20-424C-86D4-014EC071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D19E0-B2A3-4C2E-8DD9-728FAD60CE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6641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3A3C343-4437-4CD4-A8AD-4E9A7D2AA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1C8B-8747-4358-B414-C136B332743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6394D56-AD26-4F43-843B-C4B577189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C09A485-40E1-4FE2-B521-6AD13B05B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FCD3B-BB60-4777-B883-B698315E09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653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AFF3707-B0CE-49E8-9499-14A8B3B8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196D3-62C1-4957-B169-8348E952D0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E35C5EB-1F6B-410B-8A41-9B890B539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C4485D6-0F39-4A53-B509-AB77F2BE4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A5052-92F2-4699-8842-694D64AE5F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186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F3E357F-0A55-4E32-88FC-7CC3EA44CB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DE3B1D4-ACAE-4D18-B79D-DEBF85368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DAA0FFA-730D-4B5D-A03F-976DCF622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C579590-65CA-4DF8-B111-FB2C39A5C2A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EF95AF-F024-436C-963C-60A93FB77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071F0B-6243-48EA-B380-EAC2A5399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4F9D7D7-C7B2-4101-8DEA-24BB88A423B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BEC35F0-A453-4024-91EA-FDD790FC234E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6073846-C243-4220-B24F-364B1801D42C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20B4B540-24BB-4872-9050-AB1A767D9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B5B4CA5-F5A2-4674-8EEE-08AAE91881AA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31" name="AutoShape 145">
            <a:extLst>
              <a:ext uri="{FF2B5EF4-FFF2-40B4-BE49-F238E27FC236}">
                <a16:creationId xmlns:a16="http://schemas.microsoft.com/office/drawing/2014/main" id="{E0E5D71E-4A97-4495-A5BF-ABC10B2AB991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039144" y="418306"/>
            <a:ext cx="1443038" cy="35782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>
            <a:extLst>
              <a:ext uri="{FF2B5EF4-FFF2-40B4-BE49-F238E27FC236}">
                <a16:creationId xmlns:a16="http://schemas.microsoft.com/office/drawing/2014/main" id="{712DF089-3F92-4366-B968-84F25F937485}"/>
              </a:ext>
            </a:extLst>
          </p:cNvPr>
          <p:cNvCxnSpPr/>
          <p:nvPr/>
        </p:nvCxnSpPr>
        <p:spPr>
          <a:xfrm rot="16200000" flipH="1">
            <a:off x="5207794" y="827881"/>
            <a:ext cx="263525" cy="157956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AutoShape 145">
            <a:extLst>
              <a:ext uri="{FF2B5EF4-FFF2-40B4-BE49-F238E27FC236}">
                <a16:creationId xmlns:a16="http://schemas.microsoft.com/office/drawing/2014/main" id="{F46E2FD3-5144-448D-A293-16F4E0CB4572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931319" y="1310481"/>
            <a:ext cx="1443038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AutoShape 115">
            <a:extLst>
              <a:ext uri="{FF2B5EF4-FFF2-40B4-BE49-F238E27FC236}">
                <a16:creationId xmlns:a16="http://schemas.microsoft.com/office/drawing/2014/main" id="{7DD965BC-C13F-4DF1-8400-A1170F0677C5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4737894" y="1297781"/>
            <a:ext cx="1443038" cy="18192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AutoShape 115">
            <a:extLst>
              <a:ext uri="{FF2B5EF4-FFF2-40B4-BE49-F238E27FC236}">
                <a16:creationId xmlns:a16="http://schemas.microsoft.com/office/drawing/2014/main" id="{113D0F93-1F8C-413D-B023-9420BF291BFC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5636419" y="399256"/>
            <a:ext cx="1443038" cy="36163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AutoShape 138">
            <a:extLst>
              <a:ext uri="{FF2B5EF4-FFF2-40B4-BE49-F238E27FC236}">
                <a16:creationId xmlns:a16="http://schemas.microsoft.com/office/drawing/2014/main" id="{DD1154DA-F9FC-45B1-8EA8-6521D892B333}"/>
              </a:ext>
            </a:extLst>
          </p:cNvPr>
          <p:cNvCxnSpPr>
            <a:cxnSpLocks noChangeAspect="1" noChangeShapeType="1"/>
            <a:stCxn id="59" idx="2"/>
            <a:endCxn id="0" idx="0"/>
          </p:cNvCxnSpPr>
          <p:nvPr/>
        </p:nvCxnSpPr>
        <p:spPr bwMode="auto">
          <a:xfrm rot="5400000">
            <a:off x="3827463" y="2206625"/>
            <a:ext cx="1443038" cy="15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4" name="グループ化 72">
            <a:extLst>
              <a:ext uri="{FF2B5EF4-FFF2-40B4-BE49-F238E27FC236}">
                <a16:creationId xmlns:a16="http://schemas.microsoft.com/office/drawing/2014/main" id="{497C153D-BBCE-4046-80C6-E105CAFC542D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2928938"/>
            <a:ext cx="1620837" cy="1785937"/>
            <a:chOff x="160843" y="2928934"/>
            <a:chExt cx="1620000" cy="1785949"/>
          </a:xfrm>
        </p:grpSpPr>
        <p:sp>
          <p:nvSpPr>
            <p:cNvPr id="40" name="Rectangle 125">
              <a:extLst>
                <a:ext uri="{FF2B5EF4-FFF2-40B4-BE49-F238E27FC236}">
                  <a16:creationId xmlns:a16="http://schemas.microsoft.com/office/drawing/2014/main" id="{30B72B38-1ECE-4C12-B8D8-F5942E0B3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総務部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Rectangle 125">
              <a:extLst>
                <a:ext uri="{FF2B5EF4-FFF2-40B4-BE49-F238E27FC236}">
                  <a16:creationId xmlns:a16="http://schemas.microsoft.com/office/drawing/2014/main" id="{0ECED7C8-8155-4203-84A4-FEBEC3C03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3281361"/>
              <a:ext cx="1620000" cy="143352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5" name="グループ化 77">
            <a:extLst>
              <a:ext uri="{FF2B5EF4-FFF2-40B4-BE49-F238E27FC236}">
                <a16:creationId xmlns:a16="http://schemas.microsoft.com/office/drawing/2014/main" id="{95FCCEB2-B6A7-4B4D-912C-EDA99DAA4123}"/>
              </a:ext>
            </a:extLst>
          </p:cNvPr>
          <p:cNvGrpSpPr>
            <a:grpSpLocks/>
          </p:cNvGrpSpPr>
          <p:nvPr/>
        </p:nvGrpSpPr>
        <p:grpSpPr bwMode="auto">
          <a:xfrm>
            <a:off x="7354888" y="2928938"/>
            <a:ext cx="1620837" cy="1790700"/>
            <a:chOff x="7355504" y="2928934"/>
            <a:chExt cx="1620000" cy="1790281"/>
          </a:xfrm>
        </p:grpSpPr>
        <p:sp>
          <p:nvSpPr>
            <p:cNvPr id="43" name="Rectangle 88">
              <a:extLst>
                <a:ext uri="{FF2B5EF4-FFF2-40B4-BE49-F238E27FC236}">
                  <a16:creationId xmlns:a16="http://schemas.microsoft.com/office/drawing/2014/main" id="{0205ECF4-2A16-46E6-8554-F1B0FE01A2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企画部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Rectangle 125">
              <a:extLst>
                <a:ext uri="{FF2B5EF4-FFF2-40B4-BE49-F238E27FC236}">
                  <a16:creationId xmlns:a16="http://schemas.microsoft.com/office/drawing/2014/main" id="{C9E9928D-EF34-4EF0-BEE3-8605231D3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6" name="グループ化 76">
            <a:extLst>
              <a:ext uri="{FF2B5EF4-FFF2-40B4-BE49-F238E27FC236}">
                <a16:creationId xmlns:a16="http://schemas.microsoft.com/office/drawing/2014/main" id="{FAF6015D-CB8F-45E9-8DCA-4E58ABFA7197}"/>
              </a:ext>
            </a:extLst>
          </p:cNvPr>
          <p:cNvGrpSpPr>
            <a:grpSpLocks/>
          </p:cNvGrpSpPr>
          <p:nvPr/>
        </p:nvGrpSpPr>
        <p:grpSpPr bwMode="auto">
          <a:xfrm>
            <a:off x="5557838" y="2928938"/>
            <a:ext cx="1620837" cy="1790700"/>
            <a:chOff x="5558484" y="2928934"/>
            <a:chExt cx="1620000" cy="1790281"/>
          </a:xfrm>
        </p:grpSpPr>
        <p:sp>
          <p:nvSpPr>
            <p:cNvPr id="48" name="Rectangle 130">
              <a:extLst>
                <a:ext uri="{FF2B5EF4-FFF2-40B4-BE49-F238E27FC236}">
                  <a16:creationId xmlns:a16="http://schemas.microsoft.com/office/drawing/2014/main" id="{27E3D9F6-DCE5-4861-B953-0FD04283A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営業部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Rectangle 125">
              <a:extLst>
                <a:ext uri="{FF2B5EF4-FFF2-40B4-BE49-F238E27FC236}">
                  <a16:creationId xmlns:a16="http://schemas.microsoft.com/office/drawing/2014/main" id="{3A578658-9A46-4CA3-9D04-98652AFD1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7" name="グループ化 75">
            <a:extLst>
              <a:ext uri="{FF2B5EF4-FFF2-40B4-BE49-F238E27FC236}">
                <a16:creationId xmlns:a16="http://schemas.microsoft.com/office/drawing/2014/main" id="{01ECC4EA-3205-4D5D-9046-8892B211E337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2928938"/>
            <a:ext cx="1619250" cy="1790700"/>
            <a:chOff x="3737818" y="2928934"/>
            <a:chExt cx="1620000" cy="1790281"/>
          </a:xfrm>
        </p:grpSpPr>
        <p:sp>
          <p:nvSpPr>
            <p:cNvPr id="52" name="Rectangle 88">
              <a:extLst>
                <a:ext uri="{FF2B5EF4-FFF2-40B4-BE49-F238E27FC236}">
                  <a16:creationId xmlns:a16="http://schemas.microsoft.com/office/drawing/2014/main" id="{16271A7A-0651-4262-B3E9-6B8122E72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人事部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Rectangle 125">
              <a:extLst>
                <a:ext uri="{FF2B5EF4-FFF2-40B4-BE49-F238E27FC236}">
                  <a16:creationId xmlns:a16="http://schemas.microsoft.com/office/drawing/2014/main" id="{4D2E2989-8B16-40BA-9758-2807B4200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8" name="グループ化 74">
            <a:extLst>
              <a:ext uri="{FF2B5EF4-FFF2-40B4-BE49-F238E27FC236}">
                <a16:creationId xmlns:a16="http://schemas.microsoft.com/office/drawing/2014/main" id="{0B4BB046-19FB-4FBD-B52F-5389C0C13089}"/>
              </a:ext>
            </a:extLst>
          </p:cNvPr>
          <p:cNvGrpSpPr>
            <a:grpSpLocks/>
          </p:cNvGrpSpPr>
          <p:nvPr/>
        </p:nvGrpSpPr>
        <p:grpSpPr bwMode="auto">
          <a:xfrm>
            <a:off x="1944688" y="2928938"/>
            <a:ext cx="1620837" cy="1790700"/>
            <a:chOff x="1945217" y="2928934"/>
            <a:chExt cx="1620000" cy="1790281"/>
          </a:xfrm>
        </p:grpSpPr>
        <p:sp>
          <p:nvSpPr>
            <p:cNvPr id="55" name="Rectangle 130">
              <a:extLst>
                <a:ext uri="{FF2B5EF4-FFF2-40B4-BE49-F238E27FC236}">
                  <a16:creationId xmlns:a16="http://schemas.microsoft.com/office/drawing/2014/main" id="{3CE67ACF-45A1-475E-8E18-80B086468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経理部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Rectangle 125">
              <a:extLst>
                <a:ext uri="{FF2B5EF4-FFF2-40B4-BE49-F238E27FC236}">
                  <a16:creationId xmlns:a16="http://schemas.microsoft.com/office/drawing/2014/main" id="{4F6A9315-DA7A-4313-AAFB-C5DE03C48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9" name="グループ化 78">
            <a:extLst>
              <a:ext uri="{FF2B5EF4-FFF2-40B4-BE49-F238E27FC236}">
                <a16:creationId xmlns:a16="http://schemas.microsoft.com/office/drawing/2014/main" id="{FB656EAE-B569-42E0-91F6-5C5A3096B382}"/>
              </a:ext>
            </a:extLst>
          </p:cNvPr>
          <p:cNvGrpSpPr>
            <a:grpSpLocks/>
          </p:cNvGrpSpPr>
          <p:nvPr/>
        </p:nvGrpSpPr>
        <p:grpSpPr bwMode="auto">
          <a:xfrm>
            <a:off x="3371850" y="771525"/>
            <a:ext cx="2357438" cy="714375"/>
            <a:chOff x="3371202" y="772145"/>
            <a:chExt cx="2357454" cy="714381"/>
          </a:xfrm>
        </p:grpSpPr>
        <p:sp>
          <p:nvSpPr>
            <p:cNvPr id="58" name="Rectangle 88">
              <a:extLst>
                <a:ext uri="{FF2B5EF4-FFF2-40B4-BE49-F238E27FC236}">
                  <a16:creationId xmlns:a16="http://schemas.microsoft.com/office/drawing/2014/main" id="{EA0485D7-E23D-44D9-A661-70D867EC7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772145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代表取締役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Rectangle 125">
              <a:extLst>
                <a:ext uri="{FF2B5EF4-FFF2-40B4-BE49-F238E27FC236}">
                  <a16:creationId xmlns:a16="http://schemas.microsoft.com/office/drawing/2014/main" id="{D1F0A11A-2919-42C4-9E38-98BBF1D8C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1129336"/>
              <a:ext cx="2357454" cy="3571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代表者名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70" name="グループ化 79">
            <a:extLst>
              <a:ext uri="{FF2B5EF4-FFF2-40B4-BE49-F238E27FC236}">
                <a16:creationId xmlns:a16="http://schemas.microsoft.com/office/drawing/2014/main" id="{7F0F3B1E-1AFA-4E14-A8AB-DB5F317B1DDF}"/>
              </a:ext>
            </a:extLst>
          </p:cNvPr>
          <p:cNvGrpSpPr>
            <a:grpSpLocks/>
          </p:cNvGrpSpPr>
          <p:nvPr/>
        </p:nvGrpSpPr>
        <p:grpSpPr bwMode="auto">
          <a:xfrm>
            <a:off x="6129338" y="1214438"/>
            <a:ext cx="2357437" cy="714375"/>
            <a:chOff x="6129988" y="1214422"/>
            <a:chExt cx="2357454" cy="714381"/>
          </a:xfrm>
        </p:grpSpPr>
        <p:sp>
          <p:nvSpPr>
            <p:cNvPr id="62" name="Rectangle 88">
              <a:extLst>
                <a:ext uri="{FF2B5EF4-FFF2-40B4-BE49-F238E27FC236}">
                  <a16:creationId xmlns:a16="http://schemas.microsoft.com/office/drawing/2014/main" id="{BA0E05B4-0BE2-4132-8039-D0A018F3F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214422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監査室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Rectangle 125">
              <a:extLst>
                <a:ext uri="{FF2B5EF4-FFF2-40B4-BE49-F238E27FC236}">
                  <a16:creationId xmlns:a16="http://schemas.microsoft.com/office/drawing/2014/main" id="{EB651730-FBB5-4416-968E-821CC2D8E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571612"/>
              <a:ext cx="2357454" cy="35719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組織図のテンプレートです。メンバー名を記入する欄がついています。企画書・提案書にご利用ください。</dc:description>
  <cp:revision>3</cp:revision>
  <dcterms:created xsi:type="dcterms:W3CDTF">2009-02-20T09:16:29Z</dcterms:created>
  <dcterms:modified xsi:type="dcterms:W3CDTF">2021-08-07T09:19:30Z</dcterms:modified>
</cp:coreProperties>
</file>