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E3D418C-FE13-4D31-82CA-65814B44EE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A1D7FC7-BC19-4AA3-B338-C0CDEEBBF4A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62B71FD-DFE4-477A-A49C-DBE44F359C1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45C09E5-28C6-46AA-BA80-D9691D1B96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07ED7CA-7312-44A6-B1C3-3887B9D3FC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29D8B24-762D-4C48-B894-19BE7DAD791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C742393-2D96-46CA-BB50-725922E467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AC27C78-E77B-43FF-BD51-E6E29EF2184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EA9E84A-3480-46C0-8153-44F236F517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D70F9A2-A772-443C-8499-E0664649B4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 3">
            <a:extLst>
              <a:ext uri="{FF2B5EF4-FFF2-40B4-BE49-F238E27FC236}">
                <a16:creationId xmlns:a16="http://schemas.microsoft.com/office/drawing/2014/main" id="{A668B58C-F283-4346-8698-6D01C3105A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EBCD41F-170E-48EF-8601-D8DC2B5FDB5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7AEADA6-2A5A-4FBC-A901-191D9D74B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1FD95-9D27-4AD2-9143-1102034C0CB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4D4BD42-6DEB-4D25-B568-ABC0727C0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B572940-EE10-4D0B-AE9C-79F0F97B8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240027-4ACD-4606-9AFB-9D909B97DD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518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1F94859-D432-4945-82AA-AF4F251A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638A2-F225-4329-B52C-C476FD2381C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FACA815-7066-4659-8587-BCE8FC5EB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8E49244-4199-4769-856B-77EADB137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530CE-8633-4EF8-8304-ECC36C2C8B9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276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0A0DBF4-27FF-432B-A9C2-B61E241ED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249FB-2A78-48AA-811B-090CEE07D8A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04C4075-556C-4305-B1D8-8C08D3DFB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82844E5-AB82-40D9-AF4E-01E6E71CE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0708B-503B-419C-9CDA-DBC29060C4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639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67BFC2D-D63F-465E-BBF1-13B5715B8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7DEDB-83DE-4C8D-9D17-8586B5218D9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DE3C270-A195-4EB1-AFE0-4DA982596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94D8B8F-A7A6-4B7C-B83E-D58033F1A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3241E-8717-4F03-83D5-F4F96FB452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269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4AE24E0-E318-446B-8A3D-E0B175E4B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D9444-1458-4D56-9F46-9024B512EE1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1308975-90E1-4C08-86A8-459421F56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5AF6FCA-EF75-4C30-8694-753DDA48C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A8C76-226A-45CD-A517-C94630F1750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087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AE28622-BE55-4839-B4B0-00516A254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5BC95-620E-4374-842B-E3C213F9DC2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1FA1664-2E02-48F4-A684-B7D8D39F3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5FD92B7-ECA0-4BF3-93F1-CE1A97067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0762B-A76C-403A-BEA0-A7477EC5DA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4676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14EF400-CD02-48A2-9D31-87AAC3BC7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82AB8-CB78-4290-BF12-DC4DE2CD358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5BB966E-4939-4197-A8A6-6AC0C726A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109AA2A-F8F9-4094-A28D-C72CD8472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7F993-229C-4676-B6F2-9196E3A440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3996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AE2D89E-FE1E-48C3-AEC5-B94E3F315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83E56-8AD1-45CB-95FC-47718BF326C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ACE647C-6C53-41FB-AD6A-321406E22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7784A6F-45F3-4CBC-8478-6A2A61189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D4B46-A1BF-4467-8EEF-BD687F45F1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55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F2E32ABC-5753-4DC1-AD52-738574E71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C14D9-D325-4414-990E-901B9021BC7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856BF0B-AA0B-4005-B0BF-007A9687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7C4AEAA-12FA-4DF8-B231-C90789A00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4D4C0-1208-4CA8-9FD4-18502E1A866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6129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F4D0813-2D9A-46DC-917F-59A5E6CA7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0DA95-66F0-4211-8C44-35DD4D42919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1A9DD63-DA07-487A-B2A5-16BA02B12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3E71568-7A3A-4B46-86DA-B751D1085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8977A-D0FF-4EF9-B21B-CA205FDBE8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994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3F383C1-8AA8-4354-B935-8ECA8AC12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E685B-5BB5-47D2-9561-303667C8E86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342F266-0281-4201-B2B9-F6497FDD1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B2706A1-7F80-4B71-B60A-29C43F629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343BA-B87A-4344-A6FB-5444849F1AC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680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05154ED-E2A0-4BBF-833C-3956C7C1CBE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C52336A-929B-4AE3-B2F1-71B6E43FD2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824C385-ECB2-422F-84E8-529C5D49DF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DBA6C3F-D071-404C-83FD-DA261E044A8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308C907-9DB0-431C-82F5-33CA8A6B4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6CCC98-FCDF-44A9-8DFD-24C3C3FB89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C6F6897-F18D-4C73-937B-DED84A5091B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2906C57-22A9-40BB-9D5D-53A93D5D67FD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BFD70FF2-35E4-4601-A96E-737C01643830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6" name="テキスト ボックス 29">
            <a:extLst>
              <a:ext uri="{FF2B5EF4-FFF2-40B4-BE49-F238E27FC236}">
                <a16:creationId xmlns:a16="http://schemas.microsoft.com/office/drawing/2014/main" id="{D1331AED-C40D-43DC-90A3-6E148BA4F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  <p:cxnSp>
        <p:nvCxnSpPr>
          <p:cNvPr id="92" name="AutoShape 145">
            <a:extLst>
              <a:ext uri="{FF2B5EF4-FFF2-40B4-BE49-F238E27FC236}">
                <a16:creationId xmlns:a16="http://schemas.microsoft.com/office/drawing/2014/main" id="{49B6331A-775A-4AF1-9351-6610FEEA6C1E}"/>
              </a:ext>
            </a:extLst>
          </p:cNvPr>
          <p:cNvCxnSpPr>
            <a:cxnSpLocks noChangeShapeType="1"/>
            <a:stCxn id="116" idx="2"/>
            <a:endCxn id="0" idx="0"/>
          </p:cNvCxnSpPr>
          <p:nvPr/>
        </p:nvCxnSpPr>
        <p:spPr bwMode="auto">
          <a:xfrm rot="5400000">
            <a:off x="2039144" y="418306"/>
            <a:ext cx="1443038" cy="35782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図形 92">
            <a:extLst>
              <a:ext uri="{FF2B5EF4-FFF2-40B4-BE49-F238E27FC236}">
                <a16:creationId xmlns:a16="http://schemas.microsoft.com/office/drawing/2014/main" id="{902B6F74-40FA-4F3C-A3A3-39C6DBB01A80}"/>
              </a:ext>
            </a:extLst>
          </p:cNvPr>
          <p:cNvCxnSpPr/>
          <p:nvPr/>
        </p:nvCxnSpPr>
        <p:spPr>
          <a:xfrm rot="16200000" flipH="1">
            <a:off x="5207794" y="827881"/>
            <a:ext cx="263525" cy="1579563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7797F3B6-09AB-4EC7-B22E-CAB2FC716AA3}"/>
              </a:ext>
            </a:extLst>
          </p:cNvPr>
          <p:cNvSpPr/>
          <p:nvPr/>
        </p:nvSpPr>
        <p:spPr>
          <a:xfrm>
            <a:off x="428625" y="5214938"/>
            <a:ext cx="8286750" cy="92868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cxnSp>
        <p:nvCxnSpPr>
          <p:cNvPr id="95" name="AutoShape 145">
            <a:extLst>
              <a:ext uri="{FF2B5EF4-FFF2-40B4-BE49-F238E27FC236}">
                <a16:creationId xmlns:a16="http://schemas.microsoft.com/office/drawing/2014/main" id="{DCBA100D-BA32-4355-B3B7-955BEFD877C8}"/>
              </a:ext>
            </a:extLst>
          </p:cNvPr>
          <p:cNvCxnSpPr>
            <a:cxnSpLocks noChangeShapeType="1"/>
            <a:stCxn id="116" idx="2"/>
            <a:endCxn id="0" idx="0"/>
          </p:cNvCxnSpPr>
          <p:nvPr/>
        </p:nvCxnSpPr>
        <p:spPr bwMode="auto">
          <a:xfrm rot="5400000">
            <a:off x="2931319" y="1310481"/>
            <a:ext cx="1443038" cy="17938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AutoShape 115">
            <a:extLst>
              <a:ext uri="{FF2B5EF4-FFF2-40B4-BE49-F238E27FC236}">
                <a16:creationId xmlns:a16="http://schemas.microsoft.com/office/drawing/2014/main" id="{3440D1D2-E57A-43AC-8FCD-9B763651AE4B}"/>
              </a:ext>
            </a:extLst>
          </p:cNvPr>
          <p:cNvCxnSpPr>
            <a:cxnSpLocks noChangeShapeType="1"/>
            <a:stCxn id="116" idx="2"/>
            <a:endCxn id="0" idx="0"/>
          </p:cNvCxnSpPr>
          <p:nvPr/>
        </p:nvCxnSpPr>
        <p:spPr bwMode="auto">
          <a:xfrm rot="16200000" flipH="1">
            <a:off x="4737894" y="1297781"/>
            <a:ext cx="1443038" cy="18192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AutoShape 115">
            <a:extLst>
              <a:ext uri="{FF2B5EF4-FFF2-40B4-BE49-F238E27FC236}">
                <a16:creationId xmlns:a16="http://schemas.microsoft.com/office/drawing/2014/main" id="{4B82FB54-B9CA-4E22-809F-0F2C05C2B7AB}"/>
              </a:ext>
            </a:extLst>
          </p:cNvPr>
          <p:cNvCxnSpPr>
            <a:cxnSpLocks noChangeShapeType="1"/>
            <a:stCxn id="116" idx="2"/>
            <a:endCxn id="0" idx="0"/>
          </p:cNvCxnSpPr>
          <p:nvPr/>
        </p:nvCxnSpPr>
        <p:spPr bwMode="auto">
          <a:xfrm rot="16200000" flipH="1">
            <a:off x="5636419" y="399256"/>
            <a:ext cx="1443038" cy="36163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AutoShape 138">
            <a:extLst>
              <a:ext uri="{FF2B5EF4-FFF2-40B4-BE49-F238E27FC236}">
                <a16:creationId xmlns:a16="http://schemas.microsoft.com/office/drawing/2014/main" id="{855F3D15-0A6E-4EB3-98A1-E1A1AFC7A7A2}"/>
              </a:ext>
            </a:extLst>
          </p:cNvPr>
          <p:cNvCxnSpPr>
            <a:cxnSpLocks noChangeAspect="1" noChangeShapeType="1"/>
            <a:stCxn id="116" idx="2"/>
            <a:endCxn id="0" idx="0"/>
          </p:cNvCxnSpPr>
          <p:nvPr/>
        </p:nvCxnSpPr>
        <p:spPr bwMode="auto">
          <a:xfrm rot="5400000">
            <a:off x="3827463" y="2206625"/>
            <a:ext cx="1443038" cy="158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64" name="グループ化 127">
            <a:extLst>
              <a:ext uri="{FF2B5EF4-FFF2-40B4-BE49-F238E27FC236}">
                <a16:creationId xmlns:a16="http://schemas.microsoft.com/office/drawing/2014/main" id="{A1CBFA3B-48A2-4104-8727-20D266E71D9A}"/>
              </a:ext>
            </a:extLst>
          </p:cNvPr>
          <p:cNvGrpSpPr>
            <a:grpSpLocks/>
          </p:cNvGrpSpPr>
          <p:nvPr/>
        </p:nvGrpSpPr>
        <p:grpSpPr bwMode="auto">
          <a:xfrm>
            <a:off x="160338" y="2928938"/>
            <a:ext cx="1620837" cy="1785937"/>
            <a:chOff x="160843" y="2928934"/>
            <a:chExt cx="1620000" cy="1785949"/>
          </a:xfrm>
        </p:grpSpPr>
        <p:sp>
          <p:nvSpPr>
            <p:cNvPr id="100" name="Rectangle 125">
              <a:extLst>
                <a:ext uri="{FF2B5EF4-FFF2-40B4-BE49-F238E27FC236}">
                  <a16:creationId xmlns:a16="http://schemas.microsoft.com/office/drawing/2014/main" id="{7597ECBD-8155-4093-BE89-CFEFF8ECA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43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総務部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101" name="Rectangle 125">
              <a:extLst>
                <a:ext uri="{FF2B5EF4-FFF2-40B4-BE49-F238E27FC236}">
                  <a16:creationId xmlns:a16="http://schemas.microsoft.com/office/drawing/2014/main" id="{7F76A26D-CA3A-41DB-8467-387EE874C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43" y="3281361"/>
              <a:ext cx="1620000" cy="143352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5" name="グループ化 122">
            <a:extLst>
              <a:ext uri="{FF2B5EF4-FFF2-40B4-BE49-F238E27FC236}">
                <a16:creationId xmlns:a16="http://schemas.microsoft.com/office/drawing/2014/main" id="{C306317F-7D4D-4BD4-8BF4-83E1C095C471}"/>
              </a:ext>
            </a:extLst>
          </p:cNvPr>
          <p:cNvGrpSpPr>
            <a:grpSpLocks/>
          </p:cNvGrpSpPr>
          <p:nvPr/>
        </p:nvGrpSpPr>
        <p:grpSpPr bwMode="auto">
          <a:xfrm>
            <a:off x="7354888" y="2928938"/>
            <a:ext cx="1620837" cy="1790700"/>
            <a:chOff x="7355504" y="2928934"/>
            <a:chExt cx="1620000" cy="1790281"/>
          </a:xfrm>
        </p:grpSpPr>
        <p:sp>
          <p:nvSpPr>
            <p:cNvPr id="103" name="Rectangle 88">
              <a:extLst>
                <a:ext uri="{FF2B5EF4-FFF2-40B4-BE49-F238E27FC236}">
                  <a16:creationId xmlns:a16="http://schemas.microsoft.com/office/drawing/2014/main" id="{F4F7042C-F7BE-4477-89CA-0005EEB1F9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5504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企画部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104" name="Rectangle 125">
              <a:extLst>
                <a:ext uri="{FF2B5EF4-FFF2-40B4-BE49-F238E27FC236}">
                  <a16:creationId xmlns:a16="http://schemas.microsoft.com/office/drawing/2014/main" id="{0DD28354-708A-4B37-97B0-64966D5F0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5504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6" name="グループ化 124">
            <a:extLst>
              <a:ext uri="{FF2B5EF4-FFF2-40B4-BE49-F238E27FC236}">
                <a16:creationId xmlns:a16="http://schemas.microsoft.com/office/drawing/2014/main" id="{A649FDC8-8BEB-4A1B-8057-A4284AEB05BB}"/>
              </a:ext>
            </a:extLst>
          </p:cNvPr>
          <p:cNvGrpSpPr>
            <a:grpSpLocks/>
          </p:cNvGrpSpPr>
          <p:nvPr/>
        </p:nvGrpSpPr>
        <p:grpSpPr bwMode="auto">
          <a:xfrm>
            <a:off x="5557838" y="2928938"/>
            <a:ext cx="1620837" cy="1790700"/>
            <a:chOff x="5558484" y="2928934"/>
            <a:chExt cx="1620000" cy="1790281"/>
          </a:xfrm>
        </p:grpSpPr>
        <p:sp>
          <p:nvSpPr>
            <p:cNvPr id="106" name="Rectangle 130">
              <a:extLst>
                <a:ext uri="{FF2B5EF4-FFF2-40B4-BE49-F238E27FC236}">
                  <a16:creationId xmlns:a16="http://schemas.microsoft.com/office/drawing/2014/main" id="{07211878-0752-435D-A471-C6322D2A5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84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営業部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107" name="Rectangle 125">
              <a:extLst>
                <a:ext uri="{FF2B5EF4-FFF2-40B4-BE49-F238E27FC236}">
                  <a16:creationId xmlns:a16="http://schemas.microsoft.com/office/drawing/2014/main" id="{C3C40502-B905-4E66-A7EB-8A0B878D3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84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7" name="グループ化 125">
            <a:extLst>
              <a:ext uri="{FF2B5EF4-FFF2-40B4-BE49-F238E27FC236}">
                <a16:creationId xmlns:a16="http://schemas.microsoft.com/office/drawing/2014/main" id="{EEAD9B14-D77A-4A87-9926-65B687C1C7D3}"/>
              </a:ext>
            </a:extLst>
          </p:cNvPr>
          <p:cNvGrpSpPr>
            <a:grpSpLocks/>
          </p:cNvGrpSpPr>
          <p:nvPr/>
        </p:nvGrpSpPr>
        <p:grpSpPr bwMode="auto">
          <a:xfrm>
            <a:off x="3738563" y="2928938"/>
            <a:ext cx="1619250" cy="1790700"/>
            <a:chOff x="3737818" y="2928934"/>
            <a:chExt cx="1620000" cy="1790281"/>
          </a:xfrm>
        </p:grpSpPr>
        <p:sp>
          <p:nvSpPr>
            <p:cNvPr id="109" name="Rectangle 88">
              <a:extLst>
                <a:ext uri="{FF2B5EF4-FFF2-40B4-BE49-F238E27FC236}">
                  <a16:creationId xmlns:a16="http://schemas.microsoft.com/office/drawing/2014/main" id="{4A1A7D3B-F66C-4EAF-8C98-BC39B2B36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7818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人事部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110" name="Rectangle 125">
              <a:extLst>
                <a:ext uri="{FF2B5EF4-FFF2-40B4-BE49-F238E27FC236}">
                  <a16:creationId xmlns:a16="http://schemas.microsoft.com/office/drawing/2014/main" id="{B0A2A1A7-ADCF-42A3-864F-F88BE781B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7818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8" name="グループ化 126">
            <a:extLst>
              <a:ext uri="{FF2B5EF4-FFF2-40B4-BE49-F238E27FC236}">
                <a16:creationId xmlns:a16="http://schemas.microsoft.com/office/drawing/2014/main" id="{81173363-3C02-48AD-8FBE-DD78B785B8C0}"/>
              </a:ext>
            </a:extLst>
          </p:cNvPr>
          <p:cNvGrpSpPr>
            <a:grpSpLocks/>
          </p:cNvGrpSpPr>
          <p:nvPr/>
        </p:nvGrpSpPr>
        <p:grpSpPr bwMode="auto">
          <a:xfrm>
            <a:off x="1944688" y="2928938"/>
            <a:ext cx="1620837" cy="1790700"/>
            <a:chOff x="1945217" y="2928934"/>
            <a:chExt cx="1620000" cy="1790281"/>
          </a:xfrm>
        </p:grpSpPr>
        <p:sp>
          <p:nvSpPr>
            <p:cNvPr id="112" name="Rectangle 130">
              <a:extLst>
                <a:ext uri="{FF2B5EF4-FFF2-40B4-BE49-F238E27FC236}">
                  <a16:creationId xmlns:a16="http://schemas.microsoft.com/office/drawing/2014/main" id="{83B02BCF-2F12-4A34-BD93-D4347FD2E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217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経理部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113" name="Rectangle 125">
              <a:extLst>
                <a:ext uri="{FF2B5EF4-FFF2-40B4-BE49-F238E27FC236}">
                  <a16:creationId xmlns:a16="http://schemas.microsoft.com/office/drawing/2014/main" id="{89CA456F-8F12-4FFA-B37A-3D9FD18EF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217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9" name="グループ化 120">
            <a:extLst>
              <a:ext uri="{FF2B5EF4-FFF2-40B4-BE49-F238E27FC236}">
                <a16:creationId xmlns:a16="http://schemas.microsoft.com/office/drawing/2014/main" id="{BA5FC5B2-0915-48E3-8203-C16021DF8B23}"/>
              </a:ext>
            </a:extLst>
          </p:cNvPr>
          <p:cNvGrpSpPr>
            <a:grpSpLocks/>
          </p:cNvGrpSpPr>
          <p:nvPr/>
        </p:nvGrpSpPr>
        <p:grpSpPr bwMode="auto">
          <a:xfrm>
            <a:off x="3371850" y="771525"/>
            <a:ext cx="2357438" cy="714375"/>
            <a:chOff x="3371202" y="772145"/>
            <a:chExt cx="2357454" cy="714381"/>
          </a:xfrm>
        </p:grpSpPr>
        <p:sp>
          <p:nvSpPr>
            <p:cNvPr id="115" name="Rectangle 88">
              <a:extLst>
                <a:ext uri="{FF2B5EF4-FFF2-40B4-BE49-F238E27FC236}">
                  <a16:creationId xmlns:a16="http://schemas.microsoft.com/office/drawing/2014/main" id="{F56598C5-5EF7-4A18-BECB-26D4D06F62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202" y="772145"/>
              <a:ext cx="2357454" cy="35719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代表取締役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116" name="Rectangle 125">
              <a:extLst>
                <a:ext uri="{FF2B5EF4-FFF2-40B4-BE49-F238E27FC236}">
                  <a16:creationId xmlns:a16="http://schemas.microsoft.com/office/drawing/2014/main" id="{A750A6F5-D50F-4493-9433-B821764511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202" y="1129336"/>
              <a:ext cx="2357454" cy="3571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代表者名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70" name="グループ化 121">
            <a:extLst>
              <a:ext uri="{FF2B5EF4-FFF2-40B4-BE49-F238E27FC236}">
                <a16:creationId xmlns:a16="http://schemas.microsoft.com/office/drawing/2014/main" id="{F1E56A70-7481-4FA8-9933-8D247E42FD42}"/>
              </a:ext>
            </a:extLst>
          </p:cNvPr>
          <p:cNvGrpSpPr>
            <a:grpSpLocks/>
          </p:cNvGrpSpPr>
          <p:nvPr/>
        </p:nvGrpSpPr>
        <p:grpSpPr bwMode="auto">
          <a:xfrm>
            <a:off x="6129338" y="1214438"/>
            <a:ext cx="2357437" cy="714375"/>
            <a:chOff x="6129988" y="1214422"/>
            <a:chExt cx="2357454" cy="714381"/>
          </a:xfrm>
        </p:grpSpPr>
        <p:sp>
          <p:nvSpPr>
            <p:cNvPr id="119" name="Rectangle 88">
              <a:extLst>
                <a:ext uri="{FF2B5EF4-FFF2-40B4-BE49-F238E27FC236}">
                  <a16:creationId xmlns:a16="http://schemas.microsoft.com/office/drawing/2014/main" id="{BD5EF2FE-661E-4955-9502-BCC7F80AFC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9988" y="1214422"/>
              <a:ext cx="2357454" cy="35719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監査室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120" name="Rectangle 125">
              <a:extLst>
                <a:ext uri="{FF2B5EF4-FFF2-40B4-BE49-F238E27FC236}">
                  <a16:creationId xmlns:a16="http://schemas.microsoft.com/office/drawing/2014/main" id="{43644B81-2EED-4AD1-B3B5-0F54B11D8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9988" y="1571612"/>
              <a:ext cx="2357454" cy="357191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24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組織図のテンプレートです。メンバー名を記入する欄がついています。企画書・提案書にご利用ください。</dc:description>
  <cp:revision>3</cp:revision>
  <dcterms:created xsi:type="dcterms:W3CDTF">2009-02-20T09:16:29Z</dcterms:created>
  <dcterms:modified xsi:type="dcterms:W3CDTF">2021-08-07T09:18:52Z</dcterms:modified>
</cp:coreProperties>
</file>