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BA205F1-93BC-4450-B060-549DA7377E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2099D395-D95D-4674-9D69-DF74DD3ACB9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3713680-54F0-43FC-86AD-9A0BBBE3FCA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2EC3D1B2-B312-4A89-93EC-F06ECD4EF9F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00C025BA-E37F-4EC4-94D6-B1E107B137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2DE267F-C034-49B6-8CAF-F83CED5371B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B5D90A3-784A-411C-9234-406CCDA4E0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75251D0-9714-4C1A-9548-9CEAD2A9215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2C2E6B3-EC96-4E12-9AAA-97641B98DED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98687574-17E5-43EA-93EE-B2B2A13B8B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ABBF3D9C-45A6-4322-A548-A1E3665EA0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7ED2AA9-AE43-41D1-B95C-FD12FEB5DB9E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8194343-7D6C-4F8B-91AA-DBD4B095C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6F9B0-4158-4348-874E-C8D52C7F54B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5289C3E-1ACD-4C82-B615-29DBDD5C2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FDC1E43-BA72-4C7D-9563-9AE9743B0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B01DE9-3014-485B-A653-5300BD5B186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62315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574D549-1F27-4E5B-9A74-06DC3E1D8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BA823-5B37-44E5-94AA-282EC33377D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8E67ECB-F1F4-42D9-A23E-AB133BC82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97E20D0-D96F-4C75-A845-F424A0A19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099458-9991-4A17-A1E1-8E9FA625D70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7988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2A3A923-CD96-4BB7-A712-1F7301FAB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4B2FA-207F-4A17-8303-D1DF309B905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E4F6AD8-D07F-439A-8743-83FE3D6C6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1B46233-DEA5-45C5-B4CA-B880A9762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123B5E-AF3D-46B4-83EE-EC8B2C1A264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8154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E02680A-6844-43CE-87E1-8F5577777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59BF0-6AA7-4089-AEBE-A46E9C6FC3E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4D7F6B9-E161-47C6-80B9-47FFBFF5D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032FA74-D30D-4A84-9BD7-4F8DA909C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028BC-5AE5-414D-AEE9-AC89EAC21A7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6978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F76397D-90CE-4C1A-AEFB-07EE4B8B7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193DC-7CCF-4FD3-A4A3-639BC3BF0F7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2F9652E-228C-4624-BB72-EA083BC39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943B713-4034-4EC9-ABFA-7E1D7403B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091E48-3DEC-4558-BBE9-61C283B68E8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0881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3C971C0-4693-4355-916D-C6BB3F9B0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782C7-77E8-44A9-9FF3-3C573BAE3B2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4337F14-AFC2-4096-9DA0-C9F21E376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386DAE7-A403-49CB-9A67-197651A86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02CA13-2BD3-4AF4-B6EE-4FD43DF3B9D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11051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BAB15911-CD45-4D4E-B9B7-A3BCA6C95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51E76-7DDD-4CAD-A0A3-E6608CC011F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ADE0958D-289B-4571-9BCF-4CE30C99A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B1700DF8-AFFA-4A6D-B585-6696CB97D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116B3-0B33-4E8E-B33A-3EB6270084C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78545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8B5B8052-0C12-469E-9538-724314CF2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7CCE8-C3FC-4986-A448-CA55A9BA20F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D950766-669D-4F5C-AF53-092375872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84B9A58-C2E9-4983-8501-5831B37CD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1556B1-CCA4-415C-B856-39C4C7D9BAE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34839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FFFCC0AD-42B7-4919-9928-150FF7A43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D8721-A7AE-4310-8162-16A1C6A9D0A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330BE16A-CE5E-4219-B732-EDD07FEE0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906CE08-6EB1-4319-8864-6672493FA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B0505-485B-405F-8B36-27FAF8AE6F0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7935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C6FB261-1AD7-43D2-AD1D-5DAA1350E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C010A-458A-4B68-A5C0-E9D55F0EB70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D469CE5-DE6D-4408-B2DE-540D4E02E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9363538-2FFB-464D-906A-F8364F76F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6ADC9A-F3BA-477C-B7C2-00A9EF0F154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640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76CBB4C-1240-4A6B-9BC6-734BABD76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0DE3F-52B3-4D30-BD75-817B6B633EB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2082E05-0C52-4769-97E2-81E5CC07B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B8516B1-AF73-4186-9819-D5C5BA68C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B5053C-D918-4852-8CFD-94B38F29F3B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065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5914091-F204-44C0-9DC5-C205BDBC969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B580B5D7-77C4-450A-A601-84A7861D99F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6BB9573-ED51-4864-AEA7-BC752AFA9A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D3F92DC-AE5E-41B0-B09D-594231D3F30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CE15955-205E-425F-B98A-225E5851B4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684733D-136C-4EA0-98A1-9A28FA5D4B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F3D57B4-20FE-4250-8C60-39CE8FD5915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3803B04C-F9BA-44EF-B973-AA87C15F5B08}"/>
              </a:ext>
            </a:extLst>
          </p:cNvPr>
          <p:cNvSpPr/>
          <p:nvPr/>
        </p:nvSpPr>
        <p:spPr>
          <a:xfrm>
            <a:off x="0" y="6357958"/>
            <a:ext cx="9144000" cy="50004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456C1C4C-BD54-4A76-AC18-C0C2E43541CD}"/>
              </a:ext>
            </a:extLst>
          </p:cNvPr>
          <p:cNvSpPr/>
          <p:nvPr/>
        </p:nvSpPr>
        <p:spPr>
          <a:xfrm>
            <a:off x="-32" y="470169"/>
            <a:ext cx="9144000" cy="45719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56" name="テキスト ボックス 225">
            <a:extLst>
              <a:ext uri="{FF2B5EF4-FFF2-40B4-BE49-F238E27FC236}">
                <a16:creationId xmlns:a16="http://schemas.microsoft.com/office/drawing/2014/main" id="{2F030FCC-5265-45B6-8FE7-6AD5AFA27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128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latin typeface="Calibri" panose="020F0502020204030204" pitchFamily="34" charset="0"/>
              </a:rPr>
              <a:t>組織図</a:t>
            </a:r>
          </a:p>
        </p:txBody>
      </p:sp>
      <p:cxnSp>
        <p:nvCxnSpPr>
          <p:cNvPr id="36" name="AutoShape 145">
            <a:extLst>
              <a:ext uri="{FF2B5EF4-FFF2-40B4-BE49-F238E27FC236}">
                <a16:creationId xmlns:a16="http://schemas.microsoft.com/office/drawing/2014/main" id="{35CF6182-1E05-4195-96D9-AE6B46D4F2E6}"/>
              </a:ext>
            </a:extLst>
          </p:cNvPr>
          <p:cNvCxnSpPr>
            <a:cxnSpLocks noChangeShapeType="1"/>
            <a:stCxn id="60" idx="2"/>
            <a:endCxn id="0" idx="0"/>
          </p:cNvCxnSpPr>
          <p:nvPr/>
        </p:nvCxnSpPr>
        <p:spPr bwMode="auto">
          <a:xfrm rot="5400000">
            <a:off x="2039144" y="418306"/>
            <a:ext cx="1443038" cy="357822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図形 37">
            <a:extLst>
              <a:ext uri="{FF2B5EF4-FFF2-40B4-BE49-F238E27FC236}">
                <a16:creationId xmlns:a16="http://schemas.microsoft.com/office/drawing/2014/main" id="{3D579A8F-85A4-4EC5-8586-595E3C6B4F3F}"/>
              </a:ext>
            </a:extLst>
          </p:cNvPr>
          <p:cNvCxnSpPr/>
          <p:nvPr/>
        </p:nvCxnSpPr>
        <p:spPr>
          <a:xfrm rot="16200000" flipH="1">
            <a:off x="5207794" y="827881"/>
            <a:ext cx="263525" cy="1579563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4CFCEF24-8AA5-4570-B1CA-821473798C79}"/>
              </a:ext>
            </a:extLst>
          </p:cNvPr>
          <p:cNvSpPr/>
          <p:nvPr/>
        </p:nvSpPr>
        <p:spPr>
          <a:xfrm>
            <a:off x="428625" y="5214938"/>
            <a:ext cx="8286750" cy="928687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  <p:cxnSp>
        <p:nvCxnSpPr>
          <p:cNvPr id="40" name="AutoShape 145">
            <a:extLst>
              <a:ext uri="{FF2B5EF4-FFF2-40B4-BE49-F238E27FC236}">
                <a16:creationId xmlns:a16="http://schemas.microsoft.com/office/drawing/2014/main" id="{52F3E654-08B8-4C10-874B-2EA9590A35E9}"/>
              </a:ext>
            </a:extLst>
          </p:cNvPr>
          <p:cNvCxnSpPr>
            <a:cxnSpLocks noChangeShapeType="1"/>
            <a:stCxn id="60" idx="2"/>
            <a:endCxn id="0" idx="0"/>
          </p:cNvCxnSpPr>
          <p:nvPr/>
        </p:nvCxnSpPr>
        <p:spPr bwMode="auto">
          <a:xfrm rot="5400000">
            <a:off x="2931319" y="1310481"/>
            <a:ext cx="1443038" cy="179387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AutoShape 115">
            <a:extLst>
              <a:ext uri="{FF2B5EF4-FFF2-40B4-BE49-F238E27FC236}">
                <a16:creationId xmlns:a16="http://schemas.microsoft.com/office/drawing/2014/main" id="{8603BA9B-C013-44B5-83AE-82891A822F14}"/>
              </a:ext>
            </a:extLst>
          </p:cNvPr>
          <p:cNvCxnSpPr>
            <a:cxnSpLocks noChangeShapeType="1"/>
            <a:stCxn id="60" idx="2"/>
            <a:endCxn id="0" idx="0"/>
          </p:cNvCxnSpPr>
          <p:nvPr/>
        </p:nvCxnSpPr>
        <p:spPr bwMode="auto">
          <a:xfrm rot="16200000" flipH="1">
            <a:off x="4737894" y="1297781"/>
            <a:ext cx="1443038" cy="181927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AutoShape 115">
            <a:extLst>
              <a:ext uri="{FF2B5EF4-FFF2-40B4-BE49-F238E27FC236}">
                <a16:creationId xmlns:a16="http://schemas.microsoft.com/office/drawing/2014/main" id="{5EE72DA2-62AF-4DE8-822E-5882A811A5BC}"/>
              </a:ext>
            </a:extLst>
          </p:cNvPr>
          <p:cNvCxnSpPr>
            <a:cxnSpLocks noChangeShapeType="1"/>
            <a:stCxn id="60" idx="2"/>
            <a:endCxn id="0" idx="0"/>
          </p:cNvCxnSpPr>
          <p:nvPr/>
        </p:nvCxnSpPr>
        <p:spPr bwMode="auto">
          <a:xfrm rot="16200000" flipH="1">
            <a:off x="5636419" y="399256"/>
            <a:ext cx="1443038" cy="361632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AutoShape 138">
            <a:extLst>
              <a:ext uri="{FF2B5EF4-FFF2-40B4-BE49-F238E27FC236}">
                <a16:creationId xmlns:a16="http://schemas.microsoft.com/office/drawing/2014/main" id="{BB251D59-E1EA-4183-A55C-FDFD6B47FC9A}"/>
              </a:ext>
            </a:extLst>
          </p:cNvPr>
          <p:cNvCxnSpPr>
            <a:cxnSpLocks noChangeAspect="1" noChangeShapeType="1"/>
            <a:stCxn id="60" idx="2"/>
            <a:endCxn id="0" idx="0"/>
          </p:cNvCxnSpPr>
          <p:nvPr/>
        </p:nvCxnSpPr>
        <p:spPr bwMode="auto">
          <a:xfrm rot="5400000">
            <a:off x="3827463" y="2206625"/>
            <a:ext cx="1443038" cy="1587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64" name="グループ化 62">
            <a:extLst>
              <a:ext uri="{FF2B5EF4-FFF2-40B4-BE49-F238E27FC236}">
                <a16:creationId xmlns:a16="http://schemas.microsoft.com/office/drawing/2014/main" id="{6B6A9491-D394-4957-A2C7-B5DAA957B61E}"/>
              </a:ext>
            </a:extLst>
          </p:cNvPr>
          <p:cNvGrpSpPr>
            <a:grpSpLocks/>
          </p:cNvGrpSpPr>
          <p:nvPr/>
        </p:nvGrpSpPr>
        <p:grpSpPr bwMode="auto">
          <a:xfrm>
            <a:off x="160338" y="2928938"/>
            <a:ext cx="1620837" cy="1785937"/>
            <a:chOff x="160843" y="2928934"/>
            <a:chExt cx="1620000" cy="1785949"/>
          </a:xfrm>
        </p:grpSpPr>
        <p:sp>
          <p:nvSpPr>
            <p:cNvPr id="33" name="Rectangle 125">
              <a:extLst>
                <a:ext uri="{FF2B5EF4-FFF2-40B4-BE49-F238E27FC236}">
                  <a16:creationId xmlns:a16="http://schemas.microsoft.com/office/drawing/2014/main" id="{DB34E6E5-D57F-4123-BC82-55C314C68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43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総務部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53" name="Rectangle 125">
              <a:extLst>
                <a:ext uri="{FF2B5EF4-FFF2-40B4-BE49-F238E27FC236}">
                  <a16:creationId xmlns:a16="http://schemas.microsoft.com/office/drawing/2014/main" id="{EF121EB3-1928-4B7A-87EF-D1DCD3351A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843" y="3281361"/>
              <a:ext cx="1620000" cy="1433522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5" name="グループ化 68">
            <a:extLst>
              <a:ext uri="{FF2B5EF4-FFF2-40B4-BE49-F238E27FC236}">
                <a16:creationId xmlns:a16="http://schemas.microsoft.com/office/drawing/2014/main" id="{CBBD68F7-253B-4DB8-AE26-E73115D9209C}"/>
              </a:ext>
            </a:extLst>
          </p:cNvPr>
          <p:cNvGrpSpPr>
            <a:grpSpLocks/>
          </p:cNvGrpSpPr>
          <p:nvPr/>
        </p:nvGrpSpPr>
        <p:grpSpPr bwMode="auto">
          <a:xfrm>
            <a:off x="7354888" y="2928938"/>
            <a:ext cx="1620837" cy="1790700"/>
            <a:chOff x="7369152" y="2928934"/>
            <a:chExt cx="1620000" cy="1790281"/>
          </a:xfrm>
        </p:grpSpPr>
        <p:sp>
          <p:nvSpPr>
            <p:cNvPr id="41" name="Rectangle 88">
              <a:extLst>
                <a:ext uri="{FF2B5EF4-FFF2-40B4-BE49-F238E27FC236}">
                  <a16:creationId xmlns:a16="http://schemas.microsoft.com/office/drawing/2014/main" id="{64B51840-E355-4E09-BA9D-CAA812DCBA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9152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企画部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54" name="Rectangle 125">
              <a:extLst>
                <a:ext uri="{FF2B5EF4-FFF2-40B4-BE49-F238E27FC236}">
                  <a16:creationId xmlns:a16="http://schemas.microsoft.com/office/drawing/2014/main" id="{76EB225A-30A7-4370-9D1B-1D26D8788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9152" y="3286037"/>
              <a:ext cx="1620000" cy="143317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6" name="グループ化 67">
            <a:extLst>
              <a:ext uri="{FF2B5EF4-FFF2-40B4-BE49-F238E27FC236}">
                <a16:creationId xmlns:a16="http://schemas.microsoft.com/office/drawing/2014/main" id="{D5D54EDF-1623-4E3C-B215-DC29A7D036ED}"/>
              </a:ext>
            </a:extLst>
          </p:cNvPr>
          <p:cNvGrpSpPr>
            <a:grpSpLocks/>
          </p:cNvGrpSpPr>
          <p:nvPr/>
        </p:nvGrpSpPr>
        <p:grpSpPr bwMode="auto">
          <a:xfrm>
            <a:off x="5557838" y="2928938"/>
            <a:ext cx="1620837" cy="1790700"/>
            <a:chOff x="5572132" y="2928934"/>
            <a:chExt cx="1620000" cy="1790281"/>
          </a:xfrm>
        </p:grpSpPr>
        <p:sp>
          <p:nvSpPr>
            <p:cNvPr id="42" name="Rectangle 130">
              <a:extLst>
                <a:ext uri="{FF2B5EF4-FFF2-40B4-BE49-F238E27FC236}">
                  <a16:creationId xmlns:a16="http://schemas.microsoft.com/office/drawing/2014/main" id="{E9065FFD-47A7-405B-8BCA-42AE3A40FB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2132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営業部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55" name="Rectangle 125">
              <a:extLst>
                <a:ext uri="{FF2B5EF4-FFF2-40B4-BE49-F238E27FC236}">
                  <a16:creationId xmlns:a16="http://schemas.microsoft.com/office/drawing/2014/main" id="{D0851F1C-1241-417D-8441-7CF1A02F3C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2132" y="3286037"/>
              <a:ext cx="1620000" cy="143317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7" name="グループ化 66">
            <a:extLst>
              <a:ext uri="{FF2B5EF4-FFF2-40B4-BE49-F238E27FC236}">
                <a16:creationId xmlns:a16="http://schemas.microsoft.com/office/drawing/2014/main" id="{B79182DA-0CB8-4AAF-93B4-BF0D36E49CA4}"/>
              </a:ext>
            </a:extLst>
          </p:cNvPr>
          <p:cNvGrpSpPr>
            <a:grpSpLocks/>
          </p:cNvGrpSpPr>
          <p:nvPr/>
        </p:nvGrpSpPr>
        <p:grpSpPr bwMode="auto">
          <a:xfrm>
            <a:off x="3738563" y="2928938"/>
            <a:ext cx="1619250" cy="1790700"/>
            <a:chOff x="3751466" y="2928934"/>
            <a:chExt cx="1620000" cy="1790281"/>
          </a:xfrm>
        </p:grpSpPr>
        <p:sp>
          <p:nvSpPr>
            <p:cNvPr id="32" name="Rectangle 88">
              <a:extLst>
                <a:ext uri="{FF2B5EF4-FFF2-40B4-BE49-F238E27FC236}">
                  <a16:creationId xmlns:a16="http://schemas.microsoft.com/office/drawing/2014/main" id="{F7230ACF-FB73-4A83-89ED-E63113089D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1466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人事部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56" name="Rectangle 125">
              <a:extLst>
                <a:ext uri="{FF2B5EF4-FFF2-40B4-BE49-F238E27FC236}">
                  <a16:creationId xmlns:a16="http://schemas.microsoft.com/office/drawing/2014/main" id="{D1A511D3-EB19-4B68-BB97-B421858131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51466" y="3286037"/>
              <a:ext cx="1620000" cy="143317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8" name="グループ化 65">
            <a:extLst>
              <a:ext uri="{FF2B5EF4-FFF2-40B4-BE49-F238E27FC236}">
                <a16:creationId xmlns:a16="http://schemas.microsoft.com/office/drawing/2014/main" id="{0EE2C9E5-C994-49D1-9B77-978953565CC2}"/>
              </a:ext>
            </a:extLst>
          </p:cNvPr>
          <p:cNvGrpSpPr>
            <a:grpSpLocks/>
          </p:cNvGrpSpPr>
          <p:nvPr/>
        </p:nvGrpSpPr>
        <p:grpSpPr bwMode="auto">
          <a:xfrm>
            <a:off x="1944688" y="2928938"/>
            <a:ext cx="1620837" cy="1790700"/>
            <a:chOff x="1958865" y="2928934"/>
            <a:chExt cx="1620000" cy="1790281"/>
          </a:xfrm>
        </p:grpSpPr>
        <p:sp>
          <p:nvSpPr>
            <p:cNvPr id="34" name="Rectangle 130">
              <a:extLst>
                <a:ext uri="{FF2B5EF4-FFF2-40B4-BE49-F238E27FC236}">
                  <a16:creationId xmlns:a16="http://schemas.microsoft.com/office/drawing/2014/main" id="{02EDD1E6-6281-47B5-8F3C-BD7F8C6EFF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865" y="2928934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経理部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57" name="Rectangle 125">
              <a:extLst>
                <a:ext uri="{FF2B5EF4-FFF2-40B4-BE49-F238E27FC236}">
                  <a16:creationId xmlns:a16="http://schemas.microsoft.com/office/drawing/2014/main" id="{C6FDA270-D27F-45E0-908B-D1D9CE6406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58865" y="3286037"/>
              <a:ext cx="1620000" cy="1433178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69" name="グループ化 61">
            <a:extLst>
              <a:ext uri="{FF2B5EF4-FFF2-40B4-BE49-F238E27FC236}">
                <a16:creationId xmlns:a16="http://schemas.microsoft.com/office/drawing/2014/main" id="{6CC1C2CC-51E1-4178-9C05-4EE4E5558DD9}"/>
              </a:ext>
            </a:extLst>
          </p:cNvPr>
          <p:cNvGrpSpPr>
            <a:grpSpLocks/>
          </p:cNvGrpSpPr>
          <p:nvPr/>
        </p:nvGrpSpPr>
        <p:grpSpPr bwMode="auto">
          <a:xfrm>
            <a:off x="3371850" y="771525"/>
            <a:ext cx="2357438" cy="714375"/>
            <a:chOff x="1357290" y="928670"/>
            <a:chExt cx="1620000" cy="714381"/>
          </a:xfrm>
        </p:grpSpPr>
        <p:sp>
          <p:nvSpPr>
            <p:cNvPr id="59" name="Rectangle 88">
              <a:extLst>
                <a:ext uri="{FF2B5EF4-FFF2-40B4-BE49-F238E27FC236}">
                  <a16:creationId xmlns:a16="http://schemas.microsoft.com/office/drawing/2014/main" id="{6F5B2F5D-862E-423F-8F54-98E4F58508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7290" y="928670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代表取締役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60" name="Rectangle 125">
              <a:extLst>
                <a:ext uri="{FF2B5EF4-FFF2-40B4-BE49-F238E27FC236}">
                  <a16:creationId xmlns:a16="http://schemas.microsoft.com/office/drawing/2014/main" id="{E305A684-438C-46AC-9FE1-DEB0216E67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7290" y="1285861"/>
              <a:ext cx="1620000" cy="35719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代表者名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  <p:grpSp>
        <p:nvGrpSpPr>
          <p:cNvPr id="2070" name="グループ化 86">
            <a:extLst>
              <a:ext uri="{FF2B5EF4-FFF2-40B4-BE49-F238E27FC236}">
                <a16:creationId xmlns:a16="http://schemas.microsoft.com/office/drawing/2014/main" id="{C54E73AB-756E-432F-A471-F734E025E636}"/>
              </a:ext>
            </a:extLst>
          </p:cNvPr>
          <p:cNvGrpSpPr>
            <a:grpSpLocks/>
          </p:cNvGrpSpPr>
          <p:nvPr/>
        </p:nvGrpSpPr>
        <p:grpSpPr bwMode="auto">
          <a:xfrm>
            <a:off x="6129338" y="1214438"/>
            <a:ext cx="2357437" cy="714375"/>
            <a:chOff x="1357290" y="928670"/>
            <a:chExt cx="1620000" cy="714381"/>
          </a:xfrm>
        </p:grpSpPr>
        <p:sp>
          <p:nvSpPr>
            <p:cNvPr id="88" name="Rectangle 88">
              <a:extLst>
                <a:ext uri="{FF2B5EF4-FFF2-40B4-BE49-F238E27FC236}">
                  <a16:creationId xmlns:a16="http://schemas.microsoft.com/office/drawing/2014/main" id="{F0BCBCCE-12C0-4ECB-8AE0-0251E63CDE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7290" y="928670"/>
              <a:ext cx="1620000" cy="35719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 w="3175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ja-JP" altLang="en-US" sz="1600" b="1" dirty="0">
                  <a:solidFill>
                    <a:schemeClr val="bg1"/>
                  </a:solidFill>
                  <a:latin typeface="+mn-lt"/>
                  <a:ea typeface="+mn-ea"/>
                </a:rPr>
                <a:t>監査室</a:t>
              </a:r>
              <a:endParaRPr lang="ja-JP" altLang="ja-JP" sz="1600" b="1" dirty="0">
                <a:solidFill>
                  <a:schemeClr val="bg1"/>
                </a:solidFill>
                <a:latin typeface="+mn-lt"/>
                <a:ea typeface="+mn-ea"/>
              </a:endParaRPr>
            </a:p>
          </p:txBody>
        </p:sp>
        <p:sp>
          <p:nvSpPr>
            <p:cNvPr id="89" name="Rectangle 125">
              <a:extLst>
                <a:ext uri="{FF2B5EF4-FFF2-40B4-BE49-F238E27FC236}">
                  <a16:creationId xmlns:a16="http://schemas.microsoft.com/office/drawing/2014/main" id="{11A3BB66-9A25-48C6-84C6-D70FEBFB0C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7290" y="1285860"/>
              <a:ext cx="1620000" cy="357191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fontAlgn="auto">
                <a:spcAft>
                  <a:spcPts val="0"/>
                </a:spcAft>
                <a:defRPr/>
              </a:pPr>
              <a:r>
                <a:rPr lang="ja-JP" altLang="en-US" sz="1600" dirty="0">
                  <a:latin typeface="+mn-lt"/>
                  <a:ea typeface="+mn-ea"/>
                </a:rPr>
                <a:t>・メンバー名</a:t>
              </a:r>
              <a:endParaRPr lang="ja-JP" altLang="ja-JP" sz="1600" dirty="0"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24</Words>
  <Application>Microsoft Office PowerPoint</Application>
  <PresentationFormat>画面に合わせる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組織図のテンプレートです。メンバー名を記入する欄がついています。企画書・提案書にご利用ください。</dc:description>
  <cp:revision>3</cp:revision>
  <dcterms:created xsi:type="dcterms:W3CDTF">2009-02-20T09:16:29Z</dcterms:created>
  <dcterms:modified xsi:type="dcterms:W3CDTF">2021-08-07T09:18:13Z</dcterms:modified>
</cp:coreProperties>
</file>