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86" r:id="rId2"/>
    <p:sldId id="287" r:id="rId3"/>
    <p:sldId id="277" r:id="rId4"/>
    <p:sldId id="288" r:id="rId5"/>
    <p:sldId id="289" r:id="rId6"/>
    <p:sldId id="291" r:id="rId7"/>
    <p:sldId id="290" r:id="rId8"/>
    <p:sldId id="292" r:id="rId9"/>
    <p:sldId id="293" r:id="rId10"/>
    <p:sldId id="296" r:id="rId11"/>
    <p:sldId id="295" r:id="rId12"/>
    <p:sldId id="294" r:id="rId13"/>
    <p:sldId id="297" r:id="rId14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66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7" autoAdjust="0"/>
    <p:restoredTop sz="94660"/>
  </p:normalViewPr>
  <p:slideViewPr>
    <p:cSldViewPr>
      <p:cViewPr varScale="1">
        <p:scale>
          <a:sx n="81" d="100"/>
          <a:sy n="81" d="100"/>
        </p:scale>
        <p:origin x="1493" y="67"/>
      </p:cViewPr>
      <p:guideLst>
        <p:guide orient="horz" pos="2160"/>
        <p:guide pos="288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鳴海 祐" userId="b1de848e6dad69f3" providerId="LiveId" clId="{36D10F43-5AE9-4440-A858-F00F276672F5}"/>
    <pc:docChg chg="modSld">
      <pc:chgData name="鳴海 祐" userId="b1de848e6dad69f3" providerId="LiveId" clId="{36D10F43-5AE9-4440-A858-F00F276672F5}" dt="2021-08-09T11:22:19.533" v="7" actId="20577"/>
      <pc:docMkLst>
        <pc:docMk/>
      </pc:docMkLst>
      <pc:sldChg chg="modSp mod">
        <pc:chgData name="鳴海 祐" userId="b1de848e6dad69f3" providerId="LiveId" clId="{36D10F43-5AE9-4440-A858-F00F276672F5}" dt="2021-08-09T11:22:19.533" v="7" actId="20577"/>
        <pc:sldMkLst>
          <pc:docMk/>
          <pc:sldMk cId="0" sldId="286"/>
        </pc:sldMkLst>
        <pc:spChg chg="mod">
          <ac:chgData name="鳴海 祐" userId="b1de848e6dad69f3" providerId="LiveId" clId="{36D10F43-5AE9-4440-A858-F00F276672F5}" dt="2021-08-09T11:22:19.533" v="7" actId="20577"/>
          <ac:spMkLst>
            <pc:docMk/>
            <pc:sldMk cId="0" sldId="286"/>
            <ac:spMk id="2054" creationId="{3DCE7DED-29E3-4710-85E8-AE7C115646B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61B91740-9B82-4A7A-B274-06FCFBE292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2A7B91B0-F2E4-45A6-9CC1-E8DD6479232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1B87033-238B-4D01-A6DB-1E80CB0E1366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9C43B1F5-C920-407C-9D81-1D4850AC146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B0A739CC-023F-4220-B78F-C43959BD419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DB46E0AF-D3D6-4C96-B341-246E6BCBAB0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3E38782D-CC04-4495-BEB0-4CA82F6AA0A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DEC6B739-4823-4C84-86D0-BB874EEDCA2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F2F26A2-FE64-420D-B975-08F4E8EC46EA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0EBFB2E7-CF5D-4550-8C9B-BDDFACBAD78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96E73FAF-7E53-4A0D-8CDA-AAADFAC292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9B81D1B3-3540-4DCC-83A8-C2090088532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5E8F99ED-329A-4B0A-8047-EB99274703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7D6B918D-7C2A-4ACC-A415-C25D892A8CD6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スライド イメージ プレースホルダ 1">
            <a:extLst>
              <a:ext uri="{FF2B5EF4-FFF2-40B4-BE49-F238E27FC236}">
                <a16:creationId xmlns:a16="http://schemas.microsoft.com/office/drawing/2014/main" id="{8E7E1EDF-619C-4207-84E5-78496EB99D9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ノート プレースホルダ 2">
            <a:extLst>
              <a:ext uri="{FF2B5EF4-FFF2-40B4-BE49-F238E27FC236}">
                <a16:creationId xmlns:a16="http://schemas.microsoft.com/office/drawing/2014/main" id="{39DF1400-DB70-442D-A070-BEE69B65D30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1268" name="スライド番号プレースホルダ 3">
            <a:extLst>
              <a:ext uri="{FF2B5EF4-FFF2-40B4-BE49-F238E27FC236}">
                <a16:creationId xmlns:a16="http://schemas.microsoft.com/office/drawing/2014/main" id="{2FB8D68A-F8A6-45AF-ACA2-75FCB0DDC5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47CB1AF4-112E-49B1-A3D7-66B5CEABA629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スライド イメージ プレースホルダ 1">
            <a:extLst>
              <a:ext uri="{FF2B5EF4-FFF2-40B4-BE49-F238E27FC236}">
                <a16:creationId xmlns:a16="http://schemas.microsoft.com/office/drawing/2014/main" id="{D0F15521-2747-4F30-9DAF-3DFF44CB1A8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ノート プレースホルダ 2">
            <a:extLst>
              <a:ext uri="{FF2B5EF4-FFF2-40B4-BE49-F238E27FC236}">
                <a16:creationId xmlns:a16="http://schemas.microsoft.com/office/drawing/2014/main" id="{907FE044-34E6-44C3-AA62-4DE4B98E79F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8EC81E1B-5EAB-449E-9E30-D2B1BF659E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3B9D1B6-AFB4-43EB-B41E-2102910FFE46}" type="slidenum">
              <a:rPr lang="ja-JP" altLang="en-US">
                <a:latin typeface="Calibri" panose="020F0502020204030204" pitchFamily="34" charset="0"/>
              </a:rPr>
              <a:pPr eaLnBrk="1" hangingPunct="1"/>
              <a:t>10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スライド イメージ プレースホルダ 1">
            <a:extLst>
              <a:ext uri="{FF2B5EF4-FFF2-40B4-BE49-F238E27FC236}">
                <a16:creationId xmlns:a16="http://schemas.microsoft.com/office/drawing/2014/main" id="{DE560198-B9CA-4FF6-8643-1221E5D6926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ノート プレースホルダ 2">
            <a:extLst>
              <a:ext uri="{FF2B5EF4-FFF2-40B4-BE49-F238E27FC236}">
                <a16:creationId xmlns:a16="http://schemas.microsoft.com/office/drawing/2014/main" id="{EC4A24CF-E930-42E6-AD4B-E9D062B0C01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27E39DE8-4B61-42EC-9D74-EB992E00F6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25C2A1-6646-4BAE-918C-C220F0F68BFC}" type="slidenum">
              <a:rPr lang="ja-JP" altLang="en-US">
                <a:latin typeface="Calibri" panose="020F0502020204030204" pitchFamily="34" charset="0"/>
              </a:rPr>
              <a:pPr eaLnBrk="1" hangingPunct="1"/>
              <a:t>11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スライド イメージ プレースホルダ 1">
            <a:extLst>
              <a:ext uri="{FF2B5EF4-FFF2-40B4-BE49-F238E27FC236}">
                <a16:creationId xmlns:a16="http://schemas.microsoft.com/office/drawing/2014/main" id="{C92BF77D-1DD7-44C1-AA28-36097203024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ノート プレースホルダ 2">
            <a:extLst>
              <a:ext uri="{FF2B5EF4-FFF2-40B4-BE49-F238E27FC236}">
                <a16:creationId xmlns:a16="http://schemas.microsoft.com/office/drawing/2014/main" id="{28B00F7A-00A3-4372-AC7A-E94D5505ABC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4AD45CEF-8D08-4F9B-BA98-EF1529876F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C0013EC3-3704-41DC-BCF6-774013B09084}" type="slidenum">
              <a:rPr lang="ja-JP" altLang="en-US">
                <a:latin typeface="Calibri" panose="020F0502020204030204" pitchFamily="34" charset="0"/>
              </a:rPr>
              <a:pPr eaLnBrk="1" hangingPunct="1"/>
              <a:t>12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スライド イメージ プレースホルダ 1">
            <a:extLst>
              <a:ext uri="{FF2B5EF4-FFF2-40B4-BE49-F238E27FC236}">
                <a16:creationId xmlns:a16="http://schemas.microsoft.com/office/drawing/2014/main" id="{0DB90DA2-4698-4928-ABCE-E3020BC17B4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ノート プレースホルダ 2">
            <a:extLst>
              <a:ext uri="{FF2B5EF4-FFF2-40B4-BE49-F238E27FC236}">
                <a16:creationId xmlns:a16="http://schemas.microsoft.com/office/drawing/2014/main" id="{219744F9-3E2E-496E-9D0F-2F96D835E71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ECE20B6D-8810-4D88-83D2-80DFF6E01B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548EC71-DAAF-45D9-B6B3-57745FDD364D}" type="slidenum">
              <a:rPr lang="ja-JP" altLang="en-US">
                <a:latin typeface="Calibri" panose="020F0502020204030204" pitchFamily="34" charset="0"/>
              </a:rPr>
              <a:pPr eaLnBrk="1" hangingPunct="1"/>
              <a:t>13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スライド イメージ プレースホルダ 1">
            <a:extLst>
              <a:ext uri="{FF2B5EF4-FFF2-40B4-BE49-F238E27FC236}">
                <a16:creationId xmlns:a16="http://schemas.microsoft.com/office/drawing/2014/main" id="{2B9F8984-0BC9-4733-BD5A-DCEC317AF52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ノート プレースホルダ 2">
            <a:extLst>
              <a:ext uri="{FF2B5EF4-FFF2-40B4-BE49-F238E27FC236}">
                <a16:creationId xmlns:a16="http://schemas.microsoft.com/office/drawing/2014/main" id="{0CA3432B-D53D-4188-A3E3-902AE35298D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2292" name="スライド番号プレースホルダ 3">
            <a:extLst>
              <a:ext uri="{FF2B5EF4-FFF2-40B4-BE49-F238E27FC236}">
                <a16:creationId xmlns:a16="http://schemas.microsoft.com/office/drawing/2014/main" id="{624704E2-567D-4EB9-9EF0-D7731DFB2E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2DD36B00-CC8C-4360-8F91-FC12EC1C1219}" type="slidenum">
              <a:rPr lang="ja-JP" altLang="en-US">
                <a:latin typeface="Calibri" panose="020F0502020204030204" pitchFamily="34" charset="0"/>
              </a:rPr>
              <a:pPr eaLnBrk="1" hangingPunct="1"/>
              <a:t>2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スライド イメージ プレースホルダ 1">
            <a:extLst>
              <a:ext uri="{FF2B5EF4-FFF2-40B4-BE49-F238E27FC236}">
                <a16:creationId xmlns:a16="http://schemas.microsoft.com/office/drawing/2014/main" id="{41F6D8E2-0F11-4EC6-AF2C-3E65A21C2C2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ノート プレースホルダ 2">
            <a:extLst>
              <a:ext uri="{FF2B5EF4-FFF2-40B4-BE49-F238E27FC236}">
                <a16:creationId xmlns:a16="http://schemas.microsoft.com/office/drawing/2014/main" id="{E3BFD247-A865-48B6-85DA-01247A891D0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6388" name="スライド番号プレースホルダ 3">
            <a:extLst>
              <a:ext uri="{FF2B5EF4-FFF2-40B4-BE49-F238E27FC236}">
                <a16:creationId xmlns:a16="http://schemas.microsoft.com/office/drawing/2014/main" id="{6B5DC764-457C-4E82-89EC-77E7E5982C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E81C031A-C2A5-419F-87F9-9AD64A73FAF9}" type="slidenum">
              <a:rPr lang="ja-JP" altLang="en-US">
                <a:latin typeface="Calibri" panose="020F0502020204030204" pitchFamily="34" charset="0"/>
              </a:rPr>
              <a:pPr eaLnBrk="1" hangingPunct="1"/>
              <a:t>3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スライド イメージ プレースホルダ 1">
            <a:extLst>
              <a:ext uri="{FF2B5EF4-FFF2-40B4-BE49-F238E27FC236}">
                <a16:creationId xmlns:a16="http://schemas.microsoft.com/office/drawing/2014/main" id="{86EBF8E2-F170-4AC0-9A62-46F6502E946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ノート プレースホルダ 2">
            <a:extLst>
              <a:ext uri="{FF2B5EF4-FFF2-40B4-BE49-F238E27FC236}">
                <a16:creationId xmlns:a16="http://schemas.microsoft.com/office/drawing/2014/main" id="{1CCE768C-47D4-4504-A7E3-A9EEA8533F3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6388" name="スライド番号プレースホルダ 3">
            <a:extLst>
              <a:ext uri="{FF2B5EF4-FFF2-40B4-BE49-F238E27FC236}">
                <a16:creationId xmlns:a16="http://schemas.microsoft.com/office/drawing/2014/main" id="{0A93183B-59D2-46AC-8EA6-D03432C961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24B3E3FF-56D5-4AAC-AD55-354FDD509402}" type="slidenum">
              <a:rPr lang="ja-JP" altLang="en-US">
                <a:latin typeface="Calibri" panose="020F0502020204030204" pitchFamily="34" charset="0"/>
              </a:rPr>
              <a:pPr eaLnBrk="1" hangingPunct="1"/>
              <a:t>4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スライド イメージ プレースホルダ 1">
            <a:extLst>
              <a:ext uri="{FF2B5EF4-FFF2-40B4-BE49-F238E27FC236}">
                <a16:creationId xmlns:a16="http://schemas.microsoft.com/office/drawing/2014/main" id="{D2DFA629-EA3E-47AB-A542-0FD0360A3A9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ノート プレースホルダ 2">
            <a:extLst>
              <a:ext uri="{FF2B5EF4-FFF2-40B4-BE49-F238E27FC236}">
                <a16:creationId xmlns:a16="http://schemas.microsoft.com/office/drawing/2014/main" id="{13BF7659-4CD2-40B5-9577-CFE319133E1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CCE68182-342E-4904-B130-FCCE55A6C2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3D6D2DBB-D883-41FB-9B2C-113A18C485E8}" type="slidenum">
              <a:rPr lang="ja-JP" altLang="en-US">
                <a:latin typeface="Calibri" panose="020F0502020204030204" pitchFamily="34" charset="0"/>
              </a:rPr>
              <a:pPr eaLnBrk="1" hangingPunct="1"/>
              <a:t>5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スライド イメージ プレースホルダ 1">
            <a:extLst>
              <a:ext uri="{FF2B5EF4-FFF2-40B4-BE49-F238E27FC236}">
                <a16:creationId xmlns:a16="http://schemas.microsoft.com/office/drawing/2014/main" id="{8947ACE4-6350-4325-B1C3-EBEFC13C2C2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ノート プレースホルダ 2">
            <a:extLst>
              <a:ext uri="{FF2B5EF4-FFF2-40B4-BE49-F238E27FC236}">
                <a16:creationId xmlns:a16="http://schemas.microsoft.com/office/drawing/2014/main" id="{9E9581ED-3E8C-48F8-9E8C-35805957036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5D25E545-E2F9-4C1E-8B34-D6291EB1D1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DE4D8FD0-F7C6-4A40-B75D-657F0E9E1ADD}" type="slidenum">
              <a:rPr lang="ja-JP" altLang="en-US">
                <a:latin typeface="Calibri" panose="020F0502020204030204" pitchFamily="34" charset="0"/>
              </a:rPr>
              <a:pPr eaLnBrk="1" hangingPunct="1"/>
              <a:t>6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スライド イメージ プレースホルダ 1">
            <a:extLst>
              <a:ext uri="{FF2B5EF4-FFF2-40B4-BE49-F238E27FC236}">
                <a16:creationId xmlns:a16="http://schemas.microsoft.com/office/drawing/2014/main" id="{FE076C1F-D210-429D-AC60-25EC2182AD4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ノート プレースホルダ 2">
            <a:extLst>
              <a:ext uri="{FF2B5EF4-FFF2-40B4-BE49-F238E27FC236}">
                <a16:creationId xmlns:a16="http://schemas.microsoft.com/office/drawing/2014/main" id="{98463FD0-1FAB-4166-82EA-6B8447D6DA0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530FF010-2D49-405C-A310-77682ADE93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2BDA4529-8E3C-45D1-9EC6-9FA6F86A05CE}" type="slidenum">
              <a:rPr lang="ja-JP" altLang="en-US">
                <a:latin typeface="Calibri" panose="020F0502020204030204" pitchFamily="34" charset="0"/>
              </a:rPr>
              <a:pPr eaLnBrk="1" hangingPunct="1"/>
              <a:t>7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スライド イメージ プレースホルダ 1">
            <a:extLst>
              <a:ext uri="{FF2B5EF4-FFF2-40B4-BE49-F238E27FC236}">
                <a16:creationId xmlns:a16="http://schemas.microsoft.com/office/drawing/2014/main" id="{5AB0DFDF-5319-42E4-8B4A-4D8A6356E30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ノート プレースホルダ 2">
            <a:extLst>
              <a:ext uri="{FF2B5EF4-FFF2-40B4-BE49-F238E27FC236}">
                <a16:creationId xmlns:a16="http://schemas.microsoft.com/office/drawing/2014/main" id="{4BA6BC58-FA5D-4314-9ED2-16950098C8C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62AD722A-0489-4474-9567-E08F59F625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9FC90708-4E38-46E7-BA7E-887E77E78C28}" type="slidenum">
              <a:rPr lang="ja-JP" altLang="en-US">
                <a:latin typeface="Calibri" panose="020F0502020204030204" pitchFamily="34" charset="0"/>
              </a:rPr>
              <a:pPr eaLnBrk="1" hangingPunct="1"/>
              <a:t>8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スライド イメージ プレースホルダ 1">
            <a:extLst>
              <a:ext uri="{FF2B5EF4-FFF2-40B4-BE49-F238E27FC236}">
                <a16:creationId xmlns:a16="http://schemas.microsoft.com/office/drawing/2014/main" id="{8A7D636A-2F81-42FD-9C3F-BBE8E5BA276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ノート プレースホルダ 2">
            <a:extLst>
              <a:ext uri="{FF2B5EF4-FFF2-40B4-BE49-F238E27FC236}">
                <a16:creationId xmlns:a16="http://schemas.microsoft.com/office/drawing/2014/main" id="{926EAD59-B451-489C-A00C-3BD7307CB44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065C37C0-30A5-4176-9679-ABB4A77A78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F0CE860-2EAE-4784-ABC8-3466C5C6FE7B}" type="slidenum">
              <a:rPr lang="ja-JP" altLang="en-US">
                <a:latin typeface="Calibri" panose="020F0502020204030204" pitchFamily="34" charset="0"/>
              </a:rPr>
              <a:pPr eaLnBrk="1" hangingPunct="1"/>
              <a:t>9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9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1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2DCDEB69-B07A-4031-A986-A3E35E5E919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FDBBE77D-213D-4E57-9C5E-1BACFFA6F32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0DC333F-375A-4447-80A4-E17E05042B4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2217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5EFAE165-CFE8-4EF8-8024-64D5DDED091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C219357E-5DAF-43AA-840F-C96BAB371F8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0CDF246-154B-4185-A0F1-DE98C35114B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01126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1" y="274642"/>
            <a:ext cx="6019801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B8E9F793-A157-4DED-971F-7FDF6987A35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FA74961C-463F-40AA-B8D0-01542EFB6C5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2224EDD-0EC3-475C-B108-C422F35274F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79214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F8C552C0-0CCB-420A-8150-352FFF8F420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CB238493-0AAA-4171-BC0A-801A706C418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A9747B2-2B9A-4EB7-B251-A552639C49E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51823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4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4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A38BC5D2-608C-4453-BD33-6F82C3613A9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90F89F5E-6FFD-47AE-ACD0-6BB5F13C0D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2D72057-3137-430A-A1D9-8CC10BC3FD6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0546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1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199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69A05B8-4EF5-4125-953D-3471F4B105B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86C8A7E-3A06-413D-8FAB-E4A7F441025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FA6D6A5-1F99-4454-A6C4-F161E8145A6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80409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199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199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21DCE6B6-9E3B-460D-8863-CD6E183B76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3CD12A1F-C6EE-4895-A308-9CD35B502C3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6101D88-947A-492D-A1A3-5F74714FFF6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113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9AB74969-0BD6-4F4B-A11F-FEA4ECA31A7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9DBA095B-EE6E-4574-BCBC-4355DCA722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4117E39-BCA8-487C-BA0E-CB2D60673A5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63168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4">
            <a:extLst>
              <a:ext uri="{FF2B5EF4-FFF2-40B4-BE49-F238E27FC236}">
                <a16:creationId xmlns:a16="http://schemas.microsoft.com/office/drawing/2014/main" id="{E99D4CE5-B1A9-4452-B1D5-5CA779B4653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3" name="スライド番号プレースホルダ 5">
            <a:extLst>
              <a:ext uri="{FF2B5EF4-FFF2-40B4-BE49-F238E27FC236}">
                <a16:creationId xmlns:a16="http://schemas.microsoft.com/office/drawing/2014/main" id="{37859CDF-1607-4E4D-B052-3D6EAA14E20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D4F6C29-D5E9-43DB-9194-35A38007047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97890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901AA4D-80D2-4FCA-BC4E-9FDEC0B1285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76BDD1F-9A4F-417A-B50D-933CFC90D0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9B3EB93-3BFE-4124-8F7E-DCA9EC1ECA3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70283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2BA9781-8FE7-49FA-8A66-A88B7360C5E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E8E5429-12A9-4157-B8E8-B5D5A7E4896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32150E9-7B2E-4C58-938B-095A291B2DF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61256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C Banner">
            <a:extLst>
              <a:ext uri="{FF2B5EF4-FFF2-40B4-BE49-F238E27FC236}">
                <a16:creationId xmlns:a16="http://schemas.microsoft.com/office/drawing/2014/main" id="{954549BB-95C6-4EF0-8672-A32D6039C4F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88" y="6429375"/>
            <a:ext cx="9144001" cy="428625"/>
          </a:xfrm>
          <a:prstGeom prst="rect">
            <a:avLst/>
          </a:prstGeom>
          <a:solidFill>
            <a:srgbClr val="FF990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8" name="AC Banner">
            <a:extLst>
              <a:ext uri="{FF2B5EF4-FFF2-40B4-BE49-F238E27FC236}">
                <a16:creationId xmlns:a16="http://schemas.microsoft.com/office/drawing/2014/main" id="{81B6194F-03F2-4C6F-B4A1-461FA28B52B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90563"/>
            <a:ext cx="9144000" cy="46037"/>
          </a:xfrm>
          <a:prstGeom prst="rect">
            <a:avLst/>
          </a:prstGeom>
          <a:solidFill>
            <a:srgbClr val="FF990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028" name="タイトル プレースホルダ 1">
            <a:extLst>
              <a:ext uri="{FF2B5EF4-FFF2-40B4-BE49-F238E27FC236}">
                <a16:creationId xmlns:a16="http://schemas.microsoft.com/office/drawing/2014/main" id="{989F9B74-FD74-4F0B-940F-871E5B0B862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142875"/>
            <a:ext cx="661987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9" name="テキスト プレースホルダ 2">
            <a:extLst>
              <a:ext uri="{FF2B5EF4-FFF2-40B4-BE49-F238E27FC236}">
                <a16:creationId xmlns:a16="http://schemas.microsoft.com/office/drawing/2014/main" id="{B577D62D-68BE-402F-A18B-75946A7403C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823913"/>
            <a:ext cx="8229600" cy="534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DA6DA43-0D21-4144-BFEF-BEB82D4FEF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59063" y="6492875"/>
            <a:ext cx="38258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C529CC7-7EEA-4034-8068-6C8D51653E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CD4F889A-EE3C-4ED6-B2E3-55DF99934FF9}" type="slidenum">
              <a:rPr lang="ja-JP" altLang="en-US"/>
              <a:pPr/>
              <a:t>‹#›</a:t>
            </a:fld>
            <a:endParaRPr lang="ja-JP" altLang="en-US"/>
          </a:p>
        </p:txBody>
      </p:sp>
      <p:sp>
        <p:nvSpPr>
          <p:cNvPr id="10" name="タイトル プレースホルダ 1">
            <a:extLst>
              <a:ext uri="{FF2B5EF4-FFF2-40B4-BE49-F238E27FC236}">
                <a16:creationId xmlns:a16="http://schemas.microsoft.com/office/drawing/2014/main" id="{2FB8BC94-2F34-4558-A777-F9951B88551A}"/>
              </a:ext>
            </a:extLst>
          </p:cNvPr>
          <p:cNvSpPr txBox="1">
            <a:spLocks/>
          </p:cNvSpPr>
          <p:nvPr userDrawn="1"/>
        </p:nvSpPr>
        <p:spPr>
          <a:xfrm>
            <a:off x="7210425" y="142875"/>
            <a:ext cx="1657350" cy="50006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  <a:endParaRPr lang="ja-JP" altLang="en-US" sz="900" dirty="0">
              <a:solidFill>
                <a:schemeClr val="bg1">
                  <a:lumMod val="6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" name="タイトル プレースホルダ 1">
            <a:extLst>
              <a:ext uri="{FF2B5EF4-FFF2-40B4-BE49-F238E27FC236}">
                <a16:creationId xmlns:a16="http://schemas.microsoft.com/office/drawing/2014/main" id="{69F7351B-4A74-4C23-A976-2DC318E7D887}"/>
              </a:ext>
            </a:extLst>
          </p:cNvPr>
          <p:cNvSpPr txBox="1">
            <a:spLocks/>
          </p:cNvSpPr>
          <p:nvPr userDrawn="1"/>
        </p:nvSpPr>
        <p:spPr bwMode="auto">
          <a:xfrm>
            <a:off x="571500" y="6507163"/>
            <a:ext cx="1214438" cy="2698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altLang="ja-JP" sz="1200" dirty="0">
                <a:solidFill>
                  <a:schemeClr val="bg1"/>
                </a:solidFill>
                <a:latin typeface="Arial" charset="0"/>
              </a:rPr>
              <a:t>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サブタイトル 2">
            <a:extLst>
              <a:ext uri="{FF2B5EF4-FFF2-40B4-BE49-F238E27FC236}">
                <a16:creationId xmlns:a16="http://schemas.microsoft.com/office/drawing/2014/main" id="{20428B1A-4FEF-40FA-82EA-AD54D5AB8B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7313" y="3929063"/>
            <a:ext cx="6400800" cy="1752600"/>
          </a:xfrm>
        </p:spPr>
        <p:txBody>
          <a:bodyPr/>
          <a:lstStyle/>
          <a:p>
            <a:r>
              <a:rPr lang="ja-JP" altLang="en-US" sz="2800">
                <a:solidFill>
                  <a:schemeClr val="tx1"/>
                </a:solidFill>
              </a:rPr>
              <a:t>オリエンテーション担当</a:t>
            </a:r>
            <a:endParaRPr lang="en-US" altLang="ja-JP" sz="2800">
              <a:solidFill>
                <a:schemeClr val="tx1"/>
              </a:solidFill>
            </a:endParaRPr>
          </a:p>
          <a:p>
            <a:r>
              <a:rPr lang="ja-JP" altLang="en-US" sz="2800">
                <a:solidFill>
                  <a:schemeClr val="tx1"/>
                </a:solidFill>
              </a:rPr>
              <a:t>人事部　山田太郎</a:t>
            </a:r>
            <a:endParaRPr lang="en-US" altLang="ja-JP" sz="2800">
              <a:solidFill>
                <a:schemeClr val="tx1"/>
              </a:solidFill>
            </a:endParaRPr>
          </a:p>
          <a:p>
            <a:endParaRPr lang="en-US" altLang="ja-JP" sz="2800">
              <a:solidFill>
                <a:schemeClr val="tx1"/>
              </a:solidFill>
            </a:endParaRPr>
          </a:p>
        </p:txBody>
      </p:sp>
      <p:sp>
        <p:nvSpPr>
          <p:cNvPr id="3076" name="スライド番号プレースホルダ 3">
            <a:extLst>
              <a:ext uri="{FF2B5EF4-FFF2-40B4-BE49-F238E27FC236}">
                <a16:creationId xmlns:a16="http://schemas.microsoft.com/office/drawing/2014/main" id="{C20674D4-D95C-428E-92EB-D1CEE9E7F82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2B8EF2B7-5B74-43FD-B926-A3FEC174BB50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77" name="フッター プレースホルダ 4">
            <a:extLst>
              <a:ext uri="{FF2B5EF4-FFF2-40B4-BE49-F238E27FC236}">
                <a16:creationId xmlns:a16="http://schemas.microsoft.com/office/drawing/2014/main" id="{D10424FE-359A-48BD-8A77-EEBB9623F34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83ECFC6-4B2A-4E86-AD2C-43E07DB5C51F}"/>
              </a:ext>
            </a:extLst>
          </p:cNvPr>
          <p:cNvSpPr/>
          <p:nvPr/>
        </p:nvSpPr>
        <p:spPr>
          <a:xfrm>
            <a:off x="500063" y="1857375"/>
            <a:ext cx="8142287" cy="1428750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3600" dirty="0">
                <a:solidFill>
                  <a:schemeClr val="bg1"/>
                </a:solidFill>
              </a:rPr>
              <a:t>株式会社○○○○</a:t>
            </a:r>
            <a:endParaRPr lang="en-US" altLang="ja-JP" sz="3600" dirty="0">
              <a:solidFill>
                <a:schemeClr val="bg1"/>
              </a:solidFill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ja-JP" altLang="en-US" sz="3600" dirty="0">
                <a:solidFill>
                  <a:schemeClr val="bg1"/>
                </a:solidFill>
              </a:rPr>
              <a:t>～ 新入社員オリエンテーション ～</a:t>
            </a:r>
          </a:p>
        </p:txBody>
      </p:sp>
      <p:sp>
        <p:nvSpPr>
          <p:cNvPr id="2054" name="正方形/長方形 15">
            <a:extLst>
              <a:ext uri="{FF2B5EF4-FFF2-40B4-BE49-F238E27FC236}">
                <a16:creationId xmlns:a16="http://schemas.microsoft.com/office/drawing/2014/main" id="{3DCE7DED-29E3-4710-85E8-AE7C115646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1357313"/>
            <a:ext cx="23134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dirty="0"/>
              <a:t>2021</a:t>
            </a:r>
            <a:r>
              <a:rPr lang="ja-JP" altLang="en-US" dirty="0"/>
              <a:t>年○○月○○日</a:t>
            </a:r>
            <a:endParaRPr lang="en-US" altLang="ja-JP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タイトル 1">
            <a:extLst>
              <a:ext uri="{FF2B5EF4-FFF2-40B4-BE49-F238E27FC236}">
                <a16:creationId xmlns:a16="http://schemas.microsoft.com/office/drawing/2014/main" id="{14B79C5E-A0C5-4E2E-B9F4-53B9BA313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就業規則について</a:t>
            </a:r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38B16A0E-9DF5-4676-B386-93FD56A9F24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6FB25782-DD36-4E45-8540-83902BA1D6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C5E8AC19-E418-43AF-A5FF-02C86B48E77B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10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1269" name="コンテンツ プレースホルダ 5">
            <a:extLst>
              <a:ext uri="{FF2B5EF4-FFF2-40B4-BE49-F238E27FC236}">
                <a16:creationId xmlns:a16="http://schemas.microsoft.com/office/drawing/2014/main" id="{2511A471-B0A7-4D63-858E-9E6ECB12D7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就業規則について</a:t>
            </a:r>
            <a:endParaRPr lang="en-US" altLang="ja-JP"/>
          </a:p>
          <a:p>
            <a:pPr lvl="1"/>
            <a:r>
              <a:rPr lang="ja-JP" altLang="en-US"/>
              <a:t>就業規則について説明します。レジュメではポイントだけを記載し、詳細は就業規則を別途配布して説明しましょう。</a:t>
            </a:r>
            <a:endParaRPr lang="en-US" altLang="ja-JP"/>
          </a:p>
          <a:p>
            <a:pPr lvl="1">
              <a:buFont typeface="Arial" panose="020B0604020202020204" pitchFamily="34" charset="0"/>
              <a:buNone/>
            </a:pPr>
            <a:r>
              <a:rPr lang="ja-JP" altLang="en-US"/>
              <a:t>　   新卒向けのオリエンであれば「就業規則とは？」という説明も入れておきましょう。</a:t>
            </a:r>
            <a:endParaRPr lang="en-US" altLang="ja-JP"/>
          </a:p>
          <a:p>
            <a:pPr lvl="1">
              <a:buFont typeface="Arial" panose="020B0604020202020204" pitchFamily="34" charset="0"/>
              <a:buNone/>
            </a:pPr>
            <a:endParaRPr lang="en-US" altLang="ja-JP"/>
          </a:p>
          <a:p>
            <a:r>
              <a:rPr lang="ja-JP" altLang="en-US"/>
              <a:t>必要項目</a:t>
            </a:r>
            <a:endParaRPr lang="en-US" altLang="ja-JP"/>
          </a:p>
          <a:p>
            <a:pPr lvl="1"/>
            <a:r>
              <a:rPr lang="ja-JP" altLang="en-US"/>
              <a:t>就業規則とは？</a:t>
            </a:r>
            <a:endParaRPr lang="en-US" altLang="ja-JP"/>
          </a:p>
          <a:p>
            <a:pPr lvl="1"/>
            <a:r>
              <a:rPr lang="ja-JP" altLang="en-US"/>
              <a:t>就業規則のポイント（労働時間、休暇などについて）</a:t>
            </a:r>
            <a:endParaRPr lang="en-US" altLang="ja-JP"/>
          </a:p>
          <a:p>
            <a:pPr lvl="1">
              <a:buFont typeface="Arial" panose="020B0604020202020204" pitchFamily="34" charset="0"/>
              <a:buNone/>
            </a:pPr>
            <a:endParaRPr lang="en-US" altLang="ja-JP"/>
          </a:p>
          <a:p>
            <a:r>
              <a:rPr lang="ja-JP" altLang="en-US"/>
              <a:t>目安：</a:t>
            </a:r>
            <a:r>
              <a:rPr lang="en-US" altLang="ja-JP"/>
              <a:t>1</a:t>
            </a:r>
            <a:r>
              <a:rPr lang="ja-JP" altLang="en-US"/>
              <a:t>～</a:t>
            </a:r>
            <a:r>
              <a:rPr lang="en-US" altLang="ja-JP"/>
              <a:t>2</a:t>
            </a:r>
            <a:r>
              <a:rPr lang="ja-JP" altLang="en-US"/>
              <a:t>枚</a:t>
            </a:r>
            <a:endParaRPr lang="en-US" altLang="ja-JP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>
            <a:extLst>
              <a:ext uri="{FF2B5EF4-FFF2-40B4-BE49-F238E27FC236}">
                <a16:creationId xmlns:a16="http://schemas.microsoft.com/office/drawing/2014/main" id="{2C70AC50-C586-4549-AF8C-B55796E76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必要書類の提出について</a:t>
            </a:r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BF1BFD67-783C-48B9-841F-519FC18C382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A960E269-919A-4CDD-9B1D-A813E2A0CAD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41158856-E39E-44EE-B181-C84E5CF1E110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11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" name="コンテンツ プレースホルダ 5">
            <a:extLst>
              <a:ext uri="{FF2B5EF4-FFF2-40B4-BE49-F238E27FC236}">
                <a16:creationId xmlns:a16="http://schemas.microsoft.com/office/drawing/2014/main" id="{8ED96B60-EF13-4F69-9A48-1D73E881D0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ja-JP" altLang="en-US" dirty="0"/>
              <a:t>必要書類の提出について</a:t>
            </a:r>
            <a:endParaRPr lang="en-US" altLang="ja-JP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dirty="0"/>
              <a:t>必要書類の種類、内容の説明を行います。提出期限のアナウンスも忘れずに。</a:t>
            </a:r>
            <a:endParaRPr lang="en-US" altLang="ja-JP" dirty="0"/>
          </a:p>
          <a:p>
            <a:pPr lvl="1">
              <a:buFont typeface="Arial" charset="0"/>
              <a:buNone/>
              <a:defRPr/>
            </a:pPr>
            <a:endParaRPr lang="en-US" altLang="ja-JP" dirty="0"/>
          </a:p>
          <a:p>
            <a:pPr>
              <a:buFont typeface="Arial" charset="0"/>
              <a:buChar char="•"/>
              <a:defRPr/>
            </a:pPr>
            <a:r>
              <a:rPr lang="ja-JP" altLang="en-US" dirty="0"/>
              <a:t>必要項目</a:t>
            </a:r>
            <a:endParaRPr lang="en-US" altLang="ja-JP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dirty="0"/>
              <a:t>必要書類の種類</a:t>
            </a:r>
            <a:endParaRPr lang="en-US" altLang="ja-JP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dirty="0"/>
              <a:t>各書類の説明（内容、柿方、対象者、提出期日など）</a:t>
            </a:r>
            <a:endParaRPr lang="en-US" altLang="ja-JP" dirty="0"/>
          </a:p>
          <a:p>
            <a:pPr lvl="1">
              <a:buFont typeface="Arial" charset="0"/>
              <a:buNone/>
              <a:defRPr/>
            </a:pPr>
            <a:endParaRPr lang="en-US" altLang="ja-JP" dirty="0"/>
          </a:p>
          <a:p>
            <a:pPr marL="342900" lvl="1" indent="-342900">
              <a:buFont typeface="Arial" charset="0"/>
              <a:buChar char="•"/>
              <a:defRPr/>
            </a:pPr>
            <a:r>
              <a:rPr lang="ja-JP" altLang="en-US" dirty="0"/>
              <a:t>目安：必要に応じた枚数を用意してください。</a:t>
            </a:r>
            <a:endParaRPr lang="en-US" altLang="ja-JP" dirty="0"/>
          </a:p>
          <a:p>
            <a:pPr>
              <a:buFont typeface="Arial" charset="0"/>
              <a:buChar char="•"/>
              <a:defRPr/>
            </a:pPr>
            <a:endParaRPr lang="en-US" altLang="ja-JP" dirty="0"/>
          </a:p>
          <a:p>
            <a:pPr lvl="1">
              <a:buFont typeface="Arial" charset="0"/>
              <a:buNone/>
              <a:defRPr/>
            </a:pPr>
            <a:endParaRPr lang="en-US" altLang="ja-JP" dirty="0"/>
          </a:p>
          <a:p>
            <a:pPr lvl="1">
              <a:buFont typeface="Arial" charset="0"/>
              <a:buNone/>
              <a:defRPr/>
            </a:pPr>
            <a:endParaRPr lang="en-US" altLang="ja-JP" dirty="0"/>
          </a:p>
          <a:p>
            <a:pPr lvl="1">
              <a:buFont typeface="Arial" charset="0"/>
              <a:buNone/>
              <a:defRPr/>
            </a:pPr>
            <a:endParaRPr lang="en-US" altLang="ja-JP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タイトル 1">
            <a:extLst>
              <a:ext uri="{FF2B5EF4-FFF2-40B4-BE49-F238E27FC236}">
                <a16:creationId xmlns:a16="http://schemas.microsoft.com/office/drawing/2014/main" id="{B1DF16F9-D831-4843-ACC8-AF72CBAA4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今後のスケジュール</a:t>
            </a:r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7D386A70-B3D2-4104-B9EB-841B2F23A12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706DBEA2-394F-4AAE-8C8E-7A36A11862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D8531F7-AA56-4DAC-92A4-9A43230B529E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12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3317" name="コンテンツ プレースホルダ 5">
            <a:extLst>
              <a:ext uri="{FF2B5EF4-FFF2-40B4-BE49-F238E27FC236}">
                <a16:creationId xmlns:a16="http://schemas.microsoft.com/office/drawing/2014/main" id="{5B940A93-0BB4-4C26-ADC9-B80ECF4C2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今後のスケジュール</a:t>
            </a:r>
            <a:endParaRPr lang="en-US" altLang="ja-JP"/>
          </a:p>
          <a:p>
            <a:pPr lvl="1"/>
            <a:r>
              <a:rPr lang="ja-JP" altLang="en-US"/>
              <a:t>今後のスケジュールをアナウンスします。</a:t>
            </a:r>
            <a:endParaRPr lang="en-US" altLang="ja-JP"/>
          </a:p>
          <a:p>
            <a:pPr lvl="1">
              <a:buFont typeface="Arial" panose="020B0604020202020204" pitchFamily="34" charset="0"/>
              <a:buNone/>
            </a:pPr>
            <a:endParaRPr lang="en-US" altLang="ja-JP"/>
          </a:p>
          <a:p>
            <a:r>
              <a:rPr lang="ja-JP" altLang="en-US"/>
              <a:t>必要項目</a:t>
            </a:r>
            <a:endParaRPr lang="en-US" altLang="ja-JP"/>
          </a:p>
          <a:p>
            <a:pPr lvl="1"/>
            <a:r>
              <a:rPr lang="ja-JP" altLang="en-US"/>
              <a:t>今後のスケジュール（研修や、書類の提出期限等）</a:t>
            </a:r>
            <a:endParaRPr lang="en-US" altLang="ja-JP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タイトル 1">
            <a:extLst>
              <a:ext uri="{FF2B5EF4-FFF2-40B4-BE49-F238E27FC236}">
                <a16:creationId xmlns:a16="http://schemas.microsoft.com/office/drawing/2014/main" id="{0171E46F-5C59-4E06-9FFB-DDFB481B7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最後に</a:t>
            </a:r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40FCCBCE-C020-444F-BFFB-C7A84912595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87C21349-EDB3-40DD-9984-16957FC3A75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359A6E38-2094-4344-A979-DF553C4A4B54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13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4341" name="コンテンツ プレースホルダ 5">
            <a:extLst>
              <a:ext uri="{FF2B5EF4-FFF2-40B4-BE49-F238E27FC236}">
                <a16:creationId xmlns:a16="http://schemas.microsoft.com/office/drawing/2014/main" id="{9E6072E5-5E97-41F7-A0F2-5680AAC326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最後に</a:t>
            </a:r>
            <a:endParaRPr lang="en-US" altLang="ja-JP"/>
          </a:p>
          <a:p>
            <a:pPr lvl="1"/>
            <a:r>
              <a:rPr lang="ja-JP" altLang="en-US"/>
              <a:t>まとめや絞めの挨拶に使ってください。</a:t>
            </a:r>
            <a:endParaRPr lang="en-US" altLang="ja-JP"/>
          </a:p>
          <a:p>
            <a:pPr lvl="1">
              <a:buFont typeface="Arial" panose="020B0604020202020204" pitchFamily="34" charset="0"/>
              <a:buNone/>
            </a:pPr>
            <a:endParaRPr lang="en-US" altLang="ja-JP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>
            <a:extLst>
              <a:ext uri="{FF2B5EF4-FFF2-40B4-BE49-F238E27FC236}">
                <a16:creationId xmlns:a16="http://schemas.microsoft.com/office/drawing/2014/main" id="{C3A13E6B-C8AE-4453-B082-0FA7F5E66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アジェンダ</a:t>
            </a:r>
          </a:p>
        </p:txBody>
      </p:sp>
      <p:sp>
        <p:nvSpPr>
          <p:cNvPr id="4123" name="スライド番号プレースホルダ 29">
            <a:extLst>
              <a:ext uri="{FF2B5EF4-FFF2-40B4-BE49-F238E27FC236}">
                <a16:creationId xmlns:a16="http://schemas.microsoft.com/office/drawing/2014/main" id="{EF32A9B1-B047-42B1-B28D-70E596ECBD1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28163E52-A476-40C6-9C0B-332E76AC9E86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2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124" name="フッター プレースホルダ 30">
            <a:extLst>
              <a:ext uri="{FF2B5EF4-FFF2-40B4-BE49-F238E27FC236}">
                <a16:creationId xmlns:a16="http://schemas.microsoft.com/office/drawing/2014/main" id="{2529D27E-9BA3-4838-B120-EF60BBBA511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54EC63E9-76BE-4C45-BA84-6D97039126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7925" y="1300163"/>
            <a:ext cx="303688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目次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会社概要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沿革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ビジョン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事業内容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方針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新入社員に期待すること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評価制度について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就業規則について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必要書類の提出について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今後のスケジュール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ja-JP" altLang="en-US">
              <a:latin typeface="Calibri" panose="020F0502020204030204" pitchFamily="34" charset="0"/>
            </a:endParaRP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EB4C12CD-771C-4E47-9F45-0B222000DD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1875" y="12858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タイトル 1">
            <a:extLst>
              <a:ext uri="{FF2B5EF4-FFF2-40B4-BE49-F238E27FC236}">
                <a16:creationId xmlns:a16="http://schemas.microsoft.com/office/drawing/2014/main" id="{8AE7797D-DB97-4BA6-A630-1319F4E53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会社概要</a:t>
            </a:r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9D7F207E-E840-4163-BF63-354505F320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CA2B7F0B-07A3-4627-913E-438C4ED48AA3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3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フッター プレースホルダ 4">
            <a:extLst>
              <a:ext uri="{FF2B5EF4-FFF2-40B4-BE49-F238E27FC236}">
                <a16:creationId xmlns:a16="http://schemas.microsoft.com/office/drawing/2014/main" id="{2AB25E8D-5378-475F-A9D3-55376A82FFF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E6C5C24C-CDE6-450D-A0DE-532A135F7C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5282776"/>
              </p:ext>
            </p:extLst>
          </p:nvPr>
        </p:nvGraphicFramePr>
        <p:xfrm>
          <a:off x="714375" y="1563688"/>
          <a:ext cx="7643813" cy="4541835"/>
        </p:xfrm>
        <a:graphic>
          <a:graphicData uri="http://schemas.openxmlformats.org/drawingml/2006/table">
            <a:tbl>
              <a:tblPr firstRow="1" bandRow="1">
                <a:effectLst/>
                <a:tableStyleId>{5940675A-B579-460E-94D1-54222C63F5DA}</a:tableStyleId>
              </a:tblPr>
              <a:tblGrid>
                <a:gridCol w="1357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86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2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会社名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　株式会社○○○○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57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本社所在地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　〒</a:t>
                      </a:r>
                      <a:r>
                        <a:rPr kumimoji="1" lang="en-US" altLang="ja-JP" sz="1400" dirty="0"/>
                        <a:t>111-1111</a:t>
                      </a:r>
                    </a:p>
                    <a:p>
                      <a:pPr algn="l"/>
                      <a:r>
                        <a:rPr lang="ja-JP" altLang="en-US" sz="1400" dirty="0"/>
                        <a:t>　東京都○○○区○○○</a:t>
                      </a:r>
                      <a:r>
                        <a:rPr lang="en-US" altLang="ja-JP" sz="1400" dirty="0"/>
                        <a:t>1-1-1 </a:t>
                      </a:r>
                      <a:r>
                        <a:rPr lang="ja-JP" altLang="en-US" sz="1400" dirty="0"/>
                        <a:t>　○○ビル</a:t>
                      </a:r>
                      <a:r>
                        <a:rPr lang="en-US" altLang="ja-JP" sz="1400" dirty="0"/>
                        <a:t>1F</a:t>
                      </a:r>
                    </a:p>
                    <a:p>
                      <a:pPr algn="l"/>
                      <a:r>
                        <a:rPr lang="ja-JP" altLang="en-US" sz="1400" dirty="0"/>
                        <a:t>　</a:t>
                      </a:r>
                      <a:r>
                        <a:rPr lang="en-US" altLang="ja-JP" sz="1400" dirty="0"/>
                        <a:t>TEL</a:t>
                      </a:r>
                      <a:r>
                        <a:rPr lang="ja-JP" altLang="en-US" sz="1400" dirty="0"/>
                        <a:t>：</a:t>
                      </a:r>
                      <a:r>
                        <a:rPr lang="en-US" altLang="ja-JP" sz="1400" dirty="0"/>
                        <a:t>03</a:t>
                      </a:r>
                      <a:r>
                        <a:rPr lang="ja-JP" altLang="en-US" sz="1400" dirty="0"/>
                        <a:t>－</a:t>
                      </a:r>
                      <a:r>
                        <a:rPr lang="en-US" altLang="ja-JP" sz="1400" dirty="0"/>
                        <a:t>1234</a:t>
                      </a:r>
                      <a:r>
                        <a:rPr lang="ja-JP" altLang="en-US" sz="1400" dirty="0"/>
                        <a:t>－</a:t>
                      </a:r>
                      <a:r>
                        <a:rPr lang="en-US" altLang="ja-JP" sz="1400" dirty="0"/>
                        <a:t>5678</a:t>
                      </a:r>
                      <a:r>
                        <a:rPr lang="ja-JP" altLang="en-US" sz="1400" dirty="0"/>
                        <a:t>（代表）　　 </a:t>
                      </a:r>
                      <a:r>
                        <a:rPr lang="en-US" altLang="ja-JP" sz="1400" dirty="0"/>
                        <a:t>FAX</a:t>
                      </a:r>
                      <a:r>
                        <a:rPr lang="ja-JP" altLang="en-US" sz="1400" dirty="0"/>
                        <a:t>：</a:t>
                      </a:r>
                      <a:r>
                        <a:rPr lang="en-US" altLang="ja-JP" sz="1400" dirty="0"/>
                        <a:t>03</a:t>
                      </a:r>
                      <a:r>
                        <a:rPr lang="ja-JP" altLang="en-US" sz="1400" dirty="0"/>
                        <a:t>－</a:t>
                      </a:r>
                      <a:r>
                        <a:rPr lang="en-US" altLang="ja-JP" sz="1400" dirty="0"/>
                        <a:t>1234</a:t>
                      </a:r>
                      <a:r>
                        <a:rPr lang="ja-JP" altLang="en-US" sz="1400" dirty="0"/>
                        <a:t>－</a:t>
                      </a:r>
                      <a:r>
                        <a:rPr lang="en-US" altLang="ja-JP" sz="1400" dirty="0"/>
                        <a:t>5678</a:t>
                      </a:r>
                      <a:endParaRPr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96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事業内容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　</a:t>
                      </a:r>
                      <a:r>
                        <a:rPr kumimoji="1" lang="en-US" altLang="ja-JP" sz="1400" dirty="0"/>
                        <a:t>1. </a:t>
                      </a:r>
                      <a:r>
                        <a:rPr kumimoji="1" lang="ja-JP" altLang="en-US" sz="1400" dirty="0"/>
                        <a:t>○○○事業</a:t>
                      </a:r>
                      <a:endParaRPr kumimoji="1" lang="en-US" altLang="ja-JP" sz="1400" dirty="0"/>
                    </a:p>
                    <a:p>
                      <a:pPr algn="l"/>
                      <a:r>
                        <a:rPr kumimoji="1" lang="ja-JP" altLang="en-US" sz="1400" dirty="0"/>
                        <a:t>　</a:t>
                      </a:r>
                      <a:r>
                        <a:rPr kumimoji="1" lang="en-US" altLang="ja-JP" sz="1400" dirty="0"/>
                        <a:t>2. </a:t>
                      </a:r>
                      <a:r>
                        <a:rPr kumimoji="1" lang="ja-JP" altLang="en-US" sz="1400" dirty="0"/>
                        <a:t>○○○事業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2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設立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　</a:t>
                      </a:r>
                      <a:r>
                        <a:rPr kumimoji="1" lang="en-US" altLang="ja-JP" sz="1400" dirty="0"/>
                        <a:t>2021</a:t>
                      </a:r>
                      <a:r>
                        <a:rPr kumimoji="1" lang="ja-JP" altLang="en-US" sz="1400" dirty="0"/>
                        <a:t>年 </a:t>
                      </a:r>
                      <a:r>
                        <a:rPr kumimoji="1" lang="en-US" altLang="ja-JP" sz="1400" dirty="0"/>
                        <a:t>1</a:t>
                      </a:r>
                      <a:r>
                        <a:rPr kumimoji="1" lang="ja-JP" altLang="en-US" sz="1400" dirty="0"/>
                        <a:t>月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2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資本金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　○○○○円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2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代表者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　山田　太郎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44946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役員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　代表取締役　　山田　太郎</a:t>
                      </a:r>
                      <a:endParaRPr kumimoji="1" lang="en-US" altLang="ja-JP" sz="1400" dirty="0"/>
                    </a:p>
                    <a:p>
                      <a:pPr algn="l"/>
                      <a:r>
                        <a:rPr lang="ja-JP" altLang="en-US" sz="1400" dirty="0"/>
                        <a:t>　専務取締役　　田中　次郎</a:t>
                      </a:r>
                      <a:endParaRPr kumimoji="1" lang="en-US" altLang="ja-JP" sz="1400" dirty="0"/>
                    </a:p>
                    <a:p>
                      <a:pPr algn="l"/>
                      <a:r>
                        <a:rPr kumimoji="1" lang="ja-JP" altLang="en-US" sz="1400" dirty="0"/>
                        <a:t>　取締役　　　　　鈴木　三郎</a:t>
                      </a:r>
                      <a:endParaRPr kumimoji="1" lang="en-US" altLang="ja-JP" sz="1400" dirty="0"/>
                    </a:p>
                    <a:p>
                      <a:pPr algn="l"/>
                      <a:r>
                        <a:rPr lang="ja-JP" altLang="en-US" sz="1400" dirty="0"/>
                        <a:t>　監査役　　　　　佐藤　四郎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8196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取引銀行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　○○銀行</a:t>
                      </a:r>
                      <a:endParaRPr kumimoji="1" lang="en-US" altLang="ja-JP" sz="1400" dirty="0"/>
                    </a:p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　○○銀行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82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決算期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　</a:t>
                      </a:r>
                      <a:r>
                        <a:rPr kumimoji="1" lang="en-US" altLang="ja-JP" sz="1400" dirty="0"/>
                        <a:t>3</a:t>
                      </a:r>
                      <a:r>
                        <a:rPr kumimoji="1" lang="ja-JP" altLang="en-US" sz="1400" dirty="0"/>
                        <a:t>月末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82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加盟団体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baseline="0" dirty="0"/>
                        <a:t>　○○○協会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E8B332D0-733E-4CEA-B7A1-87BF94AEEE61}"/>
              </a:ext>
            </a:extLst>
          </p:cNvPr>
          <p:cNvGraphicFramePr>
            <a:graphicFrameLocks noGrp="1"/>
          </p:cNvGraphicFramePr>
          <p:nvPr/>
        </p:nvGraphicFramePr>
        <p:xfrm>
          <a:off x="10025063" y="1012825"/>
          <a:ext cx="208000" cy="365602"/>
        </p:xfrm>
        <a:graphic>
          <a:graphicData uri="http://schemas.openxmlformats.org/drawingml/2006/table">
            <a:tbl>
              <a:tblPr/>
              <a:tblGrid>
                <a:gridCol w="2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300" marR="91300" marT="45641" marB="45641">
                    <a:lnL w="3175" cmpd="sng">
                      <a:solidFill>
                        <a:srgbClr val="0070C0"/>
                      </a:solidFill>
                      <a:prstDash val="solid"/>
                    </a:lnL>
                    <a:lnR w="3175" cmpd="sng">
                      <a:solidFill>
                        <a:srgbClr val="0070C0"/>
                      </a:solidFill>
                      <a:prstDash val="solid"/>
                    </a:lnR>
                    <a:lnT w="3175" cmpd="sng">
                      <a:solidFill>
                        <a:srgbClr val="0070C0"/>
                      </a:solidFill>
                      <a:prstDash val="solid"/>
                    </a:lnT>
                    <a:lnB w="3175" cmpd="sng">
                      <a:solidFill>
                        <a:srgbClr val="0070C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6F142B4-04D3-458D-9F19-407E33568F16}"/>
              </a:ext>
            </a:extLst>
          </p:cNvPr>
          <p:cNvSpPr/>
          <p:nvPr/>
        </p:nvSpPr>
        <p:spPr>
          <a:xfrm>
            <a:off x="642938" y="1000125"/>
            <a:ext cx="3071812" cy="428625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latin typeface="+mj-ea"/>
              </a:rPr>
              <a:t>会社概要（</a:t>
            </a:r>
            <a:r>
              <a:rPr lang="en-US" dirty="0"/>
              <a:t> About Us</a:t>
            </a:r>
            <a:r>
              <a:rPr lang="ja-JP" altLang="en-US" dirty="0">
                <a:latin typeface="+mj-ea"/>
              </a:rPr>
              <a:t>）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タイトル 1">
            <a:extLst>
              <a:ext uri="{FF2B5EF4-FFF2-40B4-BE49-F238E27FC236}">
                <a16:creationId xmlns:a16="http://schemas.microsoft.com/office/drawing/2014/main" id="{61A536DA-A82C-472A-B0AD-B69798BA4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沿革</a:t>
            </a:r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EF06852A-5F3C-4AEE-A963-95B527634D0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91322B94-2338-45D0-8562-B99880D02ECC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4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フッター プレースホルダ 4">
            <a:extLst>
              <a:ext uri="{FF2B5EF4-FFF2-40B4-BE49-F238E27FC236}">
                <a16:creationId xmlns:a16="http://schemas.microsoft.com/office/drawing/2014/main" id="{F68CBF48-CA3B-4E3B-98FA-6F840D36DD2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02987B16-3744-40D8-9C3D-5A9759A92D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1559870"/>
              </p:ext>
            </p:extLst>
          </p:nvPr>
        </p:nvGraphicFramePr>
        <p:xfrm>
          <a:off x="714375" y="1658938"/>
          <a:ext cx="7643813" cy="43418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57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86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557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2021</a:t>
                      </a:r>
                      <a:r>
                        <a:rPr kumimoji="1" lang="ja-JP" altLang="en-US" sz="1600" dirty="0"/>
                        <a:t>年</a:t>
                      </a:r>
                      <a:r>
                        <a:rPr kumimoji="1" lang="en-US" altLang="ja-JP" sz="1600" dirty="0"/>
                        <a:t>X</a:t>
                      </a:r>
                      <a:r>
                        <a:rPr kumimoji="1" lang="ja-JP" altLang="en-US" sz="1600" dirty="0"/>
                        <a:t>月</a:t>
                      </a:r>
                      <a:endParaRPr kumimoji="1" lang="en-US" altLang="ja-JP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/>
                        <a:t>○○○事業を目的として、東京都○○区○○町</a:t>
                      </a:r>
                      <a:r>
                        <a:rPr kumimoji="1" lang="en-US" altLang="ja-JP" sz="1600" dirty="0"/>
                        <a:t>1-1-1</a:t>
                      </a:r>
                      <a:r>
                        <a:rPr kumimoji="1" lang="ja-JP" altLang="en-US" sz="1600" dirty="0"/>
                        <a:t>　○○ビルに、</a:t>
                      </a:r>
                      <a:endParaRPr kumimoji="1" lang="en-US" altLang="ja-JP" sz="1600" dirty="0"/>
                    </a:p>
                    <a:p>
                      <a:pPr algn="l"/>
                      <a:r>
                        <a:rPr kumimoji="1" lang="ja-JP" altLang="en-US" sz="1600" dirty="0"/>
                        <a:t>株式会社○○○○を資本金○○○万円にて設立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6540">
                <a:tc>
                  <a:txBody>
                    <a:bodyPr/>
                    <a:lstStyle/>
                    <a:p>
                      <a:pPr marL="0" marR="0" indent="0" algn="ctr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/>
                        <a:t>2021</a:t>
                      </a:r>
                      <a:r>
                        <a:rPr kumimoji="1" lang="ja-JP" altLang="en-US" sz="1600" dirty="0"/>
                        <a:t>年</a:t>
                      </a:r>
                      <a:r>
                        <a:rPr kumimoji="1" lang="en-US" altLang="ja-JP" sz="1600" dirty="0"/>
                        <a:t>X</a:t>
                      </a:r>
                      <a:r>
                        <a:rPr kumimoji="1" lang="ja-JP" altLang="en-US" sz="1600" dirty="0"/>
                        <a:t>月</a:t>
                      </a:r>
                      <a:endParaRPr kumimoji="1" lang="en-US" altLang="ja-JP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/>
                        <a:t>商品説明「商品名」を商品化、販売開始</a:t>
                      </a:r>
                      <a:endParaRPr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164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2021</a:t>
                      </a:r>
                      <a:r>
                        <a:rPr kumimoji="1" lang="ja-JP" altLang="en-US" sz="1600" dirty="0"/>
                        <a:t>年</a:t>
                      </a:r>
                      <a:r>
                        <a:rPr kumimoji="1" lang="en-US" altLang="ja-JP" sz="1600" dirty="0"/>
                        <a:t>X</a:t>
                      </a:r>
                      <a:r>
                        <a:rPr kumimoji="1" lang="ja-JP" altLang="en-US" sz="1600" dirty="0"/>
                        <a:t>月</a:t>
                      </a:r>
                      <a:endParaRPr kumimoji="1" lang="en-US" altLang="ja-JP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/>
                        <a:t>サービス説明「サービス名」の提供を開始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164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2021</a:t>
                      </a:r>
                      <a:r>
                        <a:rPr kumimoji="1" lang="ja-JP" altLang="en-US" sz="1600" dirty="0"/>
                        <a:t>年</a:t>
                      </a:r>
                      <a:r>
                        <a:rPr kumimoji="1" lang="en-US" altLang="ja-JP" sz="1600" dirty="0"/>
                        <a:t>X</a:t>
                      </a:r>
                      <a:r>
                        <a:rPr kumimoji="1" lang="ja-JP" altLang="en-US" sz="1600" dirty="0"/>
                        <a:t>月</a:t>
                      </a:r>
                      <a:endParaRPr kumimoji="1" lang="en-US" altLang="ja-JP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本社の所在地を</a:t>
                      </a:r>
                      <a:r>
                        <a:rPr kumimoji="1" lang="ja-JP" altLang="en-US" sz="1600" dirty="0"/>
                        <a:t>東京都○○区○○町</a:t>
                      </a:r>
                      <a:r>
                        <a:rPr kumimoji="1" lang="en-US" altLang="ja-JP" sz="1600" dirty="0"/>
                        <a:t>1-1-1</a:t>
                      </a:r>
                      <a:r>
                        <a:rPr kumimoji="1" lang="ja-JP" altLang="en-US" sz="1600" dirty="0"/>
                        <a:t>　○○ビルに移転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164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2021</a:t>
                      </a:r>
                      <a:r>
                        <a:rPr kumimoji="1" lang="ja-JP" altLang="en-US" sz="1600" dirty="0"/>
                        <a:t>年</a:t>
                      </a:r>
                      <a:r>
                        <a:rPr kumimoji="1" lang="en-US" altLang="ja-JP" sz="1600" dirty="0"/>
                        <a:t>X</a:t>
                      </a:r>
                      <a:r>
                        <a:rPr kumimoji="1" lang="ja-JP" altLang="en-US" sz="1600" dirty="0"/>
                        <a:t>月</a:t>
                      </a:r>
                      <a:endParaRPr kumimoji="1" lang="en-US" altLang="ja-JP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/>
                        <a:t>商号を「株式会社○○○」に変更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164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2021</a:t>
                      </a:r>
                      <a:r>
                        <a:rPr kumimoji="1" lang="ja-JP" altLang="en-US" sz="1600" dirty="0"/>
                        <a:t>年</a:t>
                      </a:r>
                      <a:r>
                        <a:rPr kumimoji="1" lang="en-US" altLang="ja-JP" sz="1600" dirty="0"/>
                        <a:t>X</a:t>
                      </a:r>
                      <a:r>
                        <a:rPr kumimoji="1" lang="ja-JP" altLang="en-US" sz="1600" dirty="0"/>
                        <a:t>月</a:t>
                      </a:r>
                      <a:endParaRPr kumimoji="1" lang="en-US" altLang="ja-JP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/>
                        <a:t>大阪○○区に大阪支社を開設　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981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2021</a:t>
                      </a:r>
                      <a:r>
                        <a:rPr kumimoji="1" lang="ja-JP" altLang="en-US" sz="1600" dirty="0"/>
                        <a:t>年</a:t>
                      </a:r>
                      <a:r>
                        <a:rPr kumimoji="1" lang="en-US" altLang="ja-JP" sz="1600" dirty="0"/>
                        <a:t>X</a:t>
                      </a:r>
                      <a:r>
                        <a:rPr kumimoji="1" lang="ja-JP" altLang="en-US" sz="1600" dirty="0"/>
                        <a:t>月</a:t>
                      </a:r>
                      <a:endParaRPr kumimoji="1" lang="en-US" altLang="ja-JP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子会社として、○○○事業の「株式会社○○○」を設立</a:t>
                      </a: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164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2021</a:t>
                      </a:r>
                      <a:r>
                        <a:rPr kumimoji="1" lang="ja-JP" altLang="en-US" sz="1600" dirty="0"/>
                        <a:t>年</a:t>
                      </a:r>
                      <a:r>
                        <a:rPr kumimoji="1" lang="en-US" altLang="ja-JP" sz="1600" dirty="0"/>
                        <a:t>X</a:t>
                      </a:r>
                      <a:r>
                        <a:rPr kumimoji="1" lang="ja-JP" altLang="en-US" sz="1600" dirty="0"/>
                        <a:t>月</a:t>
                      </a:r>
                      <a:endParaRPr kumimoji="1" lang="en-US" altLang="ja-JP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株式会社△△△と資本提携</a:t>
                      </a: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164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2021</a:t>
                      </a:r>
                      <a:r>
                        <a:rPr kumimoji="1" lang="ja-JP" altLang="en-US" sz="1600" dirty="0"/>
                        <a:t>年</a:t>
                      </a:r>
                      <a:r>
                        <a:rPr kumimoji="1" lang="en-US" altLang="ja-JP" sz="1600" dirty="0"/>
                        <a:t>X</a:t>
                      </a:r>
                      <a:r>
                        <a:rPr kumimoji="1" lang="ja-JP" altLang="en-US" sz="1600" dirty="0"/>
                        <a:t>月</a:t>
                      </a:r>
                      <a:endParaRPr kumimoji="1" lang="en-US" altLang="ja-JP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○○○○に上場</a:t>
                      </a: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784A5F6-7AA7-421C-8A56-DB8CC575E33A}"/>
              </a:ext>
            </a:extLst>
          </p:cNvPr>
          <p:cNvSpPr/>
          <p:nvPr/>
        </p:nvSpPr>
        <p:spPr>
          <a:xfrm>
            <a:off x="642938" y="1000125"/>
            <a:ext cx="3071812" cy="428625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latin typeface="+mj-ea"/>
              </a:rPr>
              <a:t>沿革（</a:t>
            </a:r>
            <a:r>
              <a:rPr lang="en-US" altLang="ja-JP" dirty="0">
                <a:latin typeface="+mj-ea"/>
              </a:rPr>
              <a:t>C</a:t>
            </a:r>
            <a:r>
              <a:rPr lang="en-US" dirty="0">
                <a:latin typeface="+mj-ea"/>
              </a:rPr>
              <a:t>ompany History</a:t>
            </a:r>
            <a:r>
              <a:rPr lang="ja-JP" altLang="en-US" dirty="0">
                <a:latin typeface="+mj-ea"/>
              </a:rPr>
              <a:t>）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1">
            <a:extLst>
              <a:ext uri="{FF2B5EF4-FFF2-40B4-BE49-F238E27FC236}">
                <a16:creationId xmlns:a16="http://schemas.microsoft.com/office/drawing/2014/main" id="{C86778DE-10BC-4404-9317-E0F605A1B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株式会社○○○○のビジョン</a:t>
            </a:r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375AD2A1-DA0A-41D4-836D-62EAC6375C7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60BCDCAB-E0D4-4229-92D3-24019C941E3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23AE7603-1900-47B7-8D7C-38908B18705B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5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149" name="コンテンツ プレースホルダ 5">
            <a:extLst>
              <a:ext uri="{FF2B5EF4-FFF2-40B4-BE49-F238E27FC236}">
                <a16:creationId xmlns:a16="http://schemas.microsoft.com/office/drawing/2014/main" id="{505065FD-415B-4C38-9DAF-76DE2EEB2C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ja-JP"/>
          </a:p>
          <a:p>
            <a:r>
              <a:rPr lang="ja-JP" altLang="en-US"/>
              <a:t>会社のビジョン</a:t>
            </a:r>
            <a:endParaRPr lang="en-US" altLang="ja-JP"/>
          </a:p>
          <a:p>
            <a:pPr lvl="1"/>
            <a:r>
              <a:rPr lang="ja-JP" altLang="en-US"/>
              <a:t>会社のビジョンを説明します。意味、由来をじっくり説明し、新入社員の皆さんと共有しましょう。</a:t>
            </a:r>
            <a:endParaRPr lang="en-US" altLang="ja-JP"/>
          </a:p>
          <a:p>
            <a:pPr lvl="1"/>
            <a:endParaRPr lang="en-US" altLang="ja-JP"/>
          </a:p>
          <a:p>
            <a:r>
              <a:rPr lang="ja-JP" altLang="en-US"/>
              <a:t>必要な項目</a:t>
            </a:r>
            <a:endParaRPr lang="en-US" altLang="ja-JP"/>
          </a:p>
          <a:p>
            <a:pPr lvl="1"/>
            <a:r>
              <a:rPr lang="ja-JP" altLang="en-US"/>
              <a:t>ビジョン</a:t>
            </a:r>
            <a:endParaRPr lang="en-US" altLang="ja-JP"/>
          </a:p>
          <a:p>
            <a:pPr lvl="1"/>
            <a:r>
              <a:rPr lang="ja-JP" altLang="en-US"/>
              <a:t>意味、解説</a:t>
            </a:r>
            <a:endParaRPr lang="en-US" altLang="ja-JP"/>
          </a:p>
          <a:p>
            <a:pPr lvl="1"/>
            <a:r>
              <a:rPr lang="ja-JP" altLang="en-US"/>
              <a:t>ビジョンの由来 （何故このビジョンを持っているかの？）</a:t>
            </a:r>
          </a:p>
          <a:p>
            <a:pPr lvl="1"/>
            <a:endParaRPr lang="en-US" altLang="ja-JP"/>
          </a:p>
          <a:p>
            <a:r>
              <a:rPr lang="ja-JP" altLang="en-US"/>
              <a:t>目安：</a:t>
            </a:r>
            <a:r>
              <a:rPr lang="en-US" altLang="ja-JP"/>
              <a:t>1</a:t>
            </a:r>
            <a:r>
              <a:rPr lang="ja-JP" altLang="en-US"/>
              <a:t>枚～</a:t>
            </a:r>
            <a:r>
              <a:rPr lang="en-US" altLang="ja-JP"/>
              <a:t>2</a:t>
            </a:r>
            <a:r>
              <a:rPr lang="ja-JP" altLang="en-US"/>
              <a:t>枚</a:t>
            </a:r>
            <a:endParaRPr lang="en-US" altLang="ja-JP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タイトル 1">
            <a:extLst>
              <a:ext uri="{FF2B5EF4-FFF2-40B4-BE49-F238E27FC236}">
                <a16:creationId xmlns:a16="http://schemas.microsoft.com/office/drawing/2014/main" id="{1336FF38-BD78-4029-B7F9-3CEB6FFA4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事業内容</a:t>
            </a:r>
          </a:p>
        </p:txBody>
      </p:sp>
      <p:sp>
        <p:nvSpPr>
          <p:cNvPr id="7171" name="コンテンツ プレースホルダ 2">
            <a:extLst>
              <a:ext uri="{FF2B5EF4-FFF2-40B4-BE49-F238E27FC236}">
                <a16:creationId xmlns:a16="http://schemas.microsoft.com/office/drawing/2014/main" id="{1375E390-B4D5-43D0-B2F1-F960783879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事業内容</a:t>
            </a:r>
            <a:endParaRPr lang="en-US" altLang="ja-JP"/>
          </a:p>
          <a:p>
            <a:pPr lvl="1"/>
            <a:r>
              <a:rPr lang="ja-JP" altLang="en-US"/>
              <a:t>事業内容を説明します。ビジネスモデル、実績などを数字やグラフを交えて説明しましょう。</a:t>
            </a:r>
            <a:endParaRPr lang="en-US" altLang="ja-JP"/>
          </a:p>
          <a:p>
            <a:pPr lvl="1">
              <a:buFont typeface="Arial" panose="020B0604020202020204" pitchFamily="34" charset="0"/>
              <a:buNone/>
            </a:pPr>
            <a:endParaRPr lang="en-US" altLang="ja-JP"/>
          </a:p>
          <a:p>
            <a:r>
              <a:rPr lang="ja-JP" altLang="en-US"/>
              <a:t>必要項目</a:t>
            </a:r>
            <a:endParaRPr lang="en-US" altLang="ja-JP"/>
          </a:p>
          <a:p>
            <a:pPr lvl="1"/>
            <a:r>
              <a:rPr lang="ja-JP" altLang="en-US"/>
              <a:t>事業全体図</a:t>
            </a:r>
            <a:endParaRPr lang="en-US" altLang="ja-JP"/>
          </a:p>
          <a:p>
            <a:pPr lvl="1"/>
            <a:r>
              <a:rPr lang="ja-JP" altLang="en-US"/>
              <a:t>詳細なビジネスモデル</a:t>
            </a:r>
            <a:endParaRPr lang="en-US" altLang="ja-JP"/>
          </a:p>
          <a:p>
            <a:pPr lvl="1"/>
            <a:r>
              <a:rPr lang="ja-JP" altLang="en-US"/>
              <a:t>実績（売上等の数字、そのグラフ）</a:t>
            </a:r>
            <a:endParaRPr lang="en-US" altLang="ja-JP"/>
          </a:p>
          <a:p>
            <a:endParaRPr lang="en-US" altLang="ja-JP"/>
          </a:p>
          <a:p>
            <a:r>
              <a:rPr lang="ja-JP" altLang="en-US"/>
              <a:t>目安：</a:t>
            </a:r>
            <a:r>
              <a:rPr lang="en-US" altLang="ja-JP"/>
              <a:t>3</a:t>
            </a:r>
            <a:r>
              <a:rPr lang="ja-JP" altLang="en-US"/>
              <a:t>枚～</a:t>
            </a:r>
            <a:endParaRPr lang="en-US" altLang="ja-JP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F8524B5B-71D3-4EAA-BFA4-3D7EE1F4C4A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03A84EC7-E46A-458E-A82A-725032CF7BB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41EAE14-DE98-4363-AE67-F6F1E71E4F2B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6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>
            <a:extLst>
              <a:ext uri="{FF2B5EF4-FFF2-40B4-BE49-F238E27FC236}">
                <a16:creationId xmlns:a16="http://schemas.microsoft.com/office/drawing/2014/main" id="{B191EAEF-4F07-46BB-BA11-BEA13C351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会社の方針</a:t>
            </a:r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EA89FED7-E46F-472D-9244-785EA69511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FF678A16-860D-401B-8BCD-6F2746B9B46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6F90C9B5-D3F2-4120-A5E0-692201A583FE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7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コンテンツ プレースホルダ 5">
            <a:extLst>
              <a:ext uri="{FF2B5EF4-FFF2-40B4-BE49-F238E27FC236}">
                <a16:creationId xmlns:a16="http://schemas.microsoft.com/office/drawing/2014/main" id="{923F213E-7E82-4A48-83C8-B85F8310ED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会社の方針</a:t>
            </a:r>
            <a:endParaRPr lang="en-US" altLang="ja-JP"/>
          </a:p>
          <a:p>
            <a:pPr lvl="1"/>
            <a:r>
              <a:rPr lang="ja-JP" altLang="en-US"/>
              <a:t>現時点で最も重要視している方針を強調して説明します。理解しやすいようになるべく完結に。</a:t>
            </a:r>
            <a:endParaRPr lang="en-US" altLang="ja-JP"/>
          </a:p>
          <a:p>
            <a:pPr lvl="1">
              <a:buFont typeface="Arial" panose="020B0604020202020204" pitchFamily="34" charset="0"/>
              <a:buNone/>
            </a:pPr>
            <a:endParaRPr lang="en-US" altLang="ja-JP"/>
          </a:p>
          <a:p>
            <a:r>
              <a:rPr lang="ja-JP" altLang="en-US"/>
              <a:t>必要項目</a:t>
            </a:r>
            <a:endParaRPr lang="en-US" altLang="ja-JP"/>
          </a:p>
          <a:p>
            <a:pPr lvl="1"/>
            <a:r>
              <a:rPr lang="ja-JP" altLang="en-US"/>
              <a:t>会社の方針 </a:t>
            </a:r>
            <a:endParaRPr lang="en-US" altLang="ja-JP"/>
          </a:p>
          <a:p>
            <a:pPr lvl="1"/>
            <a:r>
              <a:rPr lang="ja-JP" altLang="en-US"/>
              <a:t>説明、解説</a:t>
            </a:r>
            <a:endParaRPr lang="en-US" altLang="ja-JP"/>
          </a:p>
          <a:p>
            <a:endParaRPr lang="en-US" altLang="ja-JP"/>
          </a:p>
          <a:p>
            <a:r>
              <a:rPr lang="ja-JP" altLang="en-US"/>
              <a:t>目安：</a:t>
            </a:r>
            <a:r>
              <a:rPr lang="en-US" altLang="ja-JP"/>
              <a:t>1</a:t>
            </a:r>
            <a:r>
              <a:rPr lang="ja-JP" altLang="en-US"/>
              <a:t>枚～</a:t>
            </a:r>
            <a:r>
              <a:rPr lang="en-US" altLang="ja-JP"/>
              <a:t>2</a:t>
            </a:r>
            <a:r>
              <a:rPr lang="ja-JP" altLang="en-US"/>
              <a:t>枚</a:t>
            </a:r>
            <a:endParaRPr lang="en-US" altLang="ja-JP"/>
          </a:p>
          <a:p>
            <a:endParaRPr lang="ja-JP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タイトル 1">
            <a:extLst>
              <a:ext uri="{FF2B5EF4-FFF2-40B4-BE49-F238E27FC236}">
                <a16:creationId xmlns:a16="http://schemas.microsoft.com/office/drawing/2014/main" id="{5C96FE0B-69AF-4816-A75E-0AFEAA084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新入社員に期待すること</a:t>
            </a:r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99B3B14A-13CA-4175-A50E-C330B0CF9B6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6D8E1F92-812A-40CF-BB6A-078600A7F3E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1076439-405C-41E7-90A9-C4CEE51ED121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8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9221" name="コンテンツ プレースホルダ 5">
            <a:extLst>
              <a:ext uri="{FF2B5EF4-FFF2-40B4-BE49-F238E27FC236}">
                <a16:creationId xmlns:a16="http://schemas.microsoft.com/office/drawing/2014/main" id="{7A8934DC-1479-422D-A45F-01E0BEE076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新入社員に期待すること</a:t>
            </a:r>
            <a:endParaRPr lang="en-US" altLang="ja-JP"/>
          </a:p>
          <a:p>
            <a:pPr lvl="1"/>
            <a:r>
              <a:rPr lang="ja-JP" altLang="en-US"/>
              <a:t>新入社員にもとめることを説明。今後の事業展開や、会社の方針との関連性を示してあげると、より伝わりやすくなります。</a:t>
            </a:r>
            <a:endParaRPr lang="en-US" altLang="ja-JP"/>
          </a:p>
          <a:p>
            <a:pPr lvl="1">
              <a:buFont typeface="Arial" panose="020B0604020202020204" pitchFamily="34" charset="0"/>
              <a:buNone/>
            </a:pPr>
            <a:endParaRPr lang="en-US" altLang="ja-JP"/>
          </a:p>
          <a:p>
            <a:r>
              <a:rPr lang="ja-JP" altLang="en-US"/>
              <a:t>必要項目</a:t>
            </a:r>
            <a:endParaRPr lang="en-US" altLang="ja-JP"/>
          </a:p>
          <a:p>
            <a:pPr lvl="1"/>
            <a:r>
              <a:rPr lang="ja-JP" altLang="en-US"/>
              <a:t>新入社員に求めること </a:t>
            </a:r>
            <a:endParaRPr lang="en-US" altLang="ja-JP"/>
          </a:p>
          <a:p>
            <a:pPr lvl="1"/>
            <a:r>
              <a:rPr lang="ja-JP" altLang="en-US"/>
              <a:t>「求めること」と、「事業展開」「会社の方針」との関わり</a:t>
            </a:r>
            <a:endParaRPr lang="en-US" altLang="ja-JP"/>
          </a:p>
          <a:p>
            <a:endParaRPr lang="en-US" altLang="ja-JP"/>
          </a:p>
          <a:p>
            <a:r>
              <a:rPr lang="ja-JP" altLang="en-US"/>
              <a:t>目安：</a:t>
            </a:r>
            <a:r>
              <a:rPr lang="en-US" altLang="ja-JP"/>
              <a:t>1</a:t>
            </a:r>
            <a:r>
              <a:rPr lang="ja-JP" altLang="en-US"/>
              <a:t>枚～</a:t>
            </a:r>
            <a:r>
              <a:rPr lang="en-US" altLang="ja-JP"/>
              <a:t>2</a:t>
            </a:r>
            <a:r>
              <a:rPr lang="ja-JP" altLang="en-US"/>
              <a:t>枚</a:t>
            </a:r>
            <a:endParaRPr lang="en-US" altLang="ja-JP"/>
          </a:p>
          <a:p>
            <a:endParaRPr lang="ja-JP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タイトル 1">
            <a:extLst>
              <a:ext uri="{FF2B5EF4-FFF2-40B4-BE49-F238E27FC236}">
                <a16:creationId xmlns:a16="http://schemas.microsoft.com/office/drawing/2014/main" id="{D7558A14-0479-4D2C-BAA0-C9D608C4C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人事評価制度</a:t>
            </a:r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7EA80135-CBDD-4255-8D40-168E2E20B37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4D6292E4-8D59-4C9F-934F-9DC46242281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B3D5FDB9-4D92-4545-9F82-7882275C3943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9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0245" name="コンテンツ プレースホルダ 5">
            <a:extLst>
              <a:ext uri="{FF2B5EF4-FFF2-40B4-BE49-F238E27FC236}">
                <a16:creationId xmlns:a16="http://schemas.microsoft.com/office/drawing/2014/main" id="{41C64351-9D8B-44D4-8F68-FE0AA5994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人事評価制度</a:t>
            </a:r>
            <a:endParaRPr lang="en-US" altLang="ja-JP"/>
          </a:p>
          <a:p>
            <a:pPr lvl="1"/>
            <a:r>
              <a:rPr lang="ja-JP" altLang="en-US"/>
              <a:t>人事評価制度について説明します。評価制度の目的や、プロセスなどを説明。　モデルケースや、実際の評価シートを配布するなどして、きっちり説明しましょう。</a:t>
            </a:r>
            <a:endParaRPr lang="en-US" altLang="ja-JP"/>
          </a:p>
          <a:p>
            <a:pPr lvl="1">
              <a:buFont typeface="Arial" panose="020B0604020202020204" pitchFamily="34" charset="0"/>
              <a:buNone/>
            </a:pPr>
            <a:endParaRPr lang="en-US" altLang="ja-JP"/>
          </a:p>
          <a:p>
            <a:r>
              <a:rPr lang="ja-JP" altLang="en-US"/>
              <a:t>必要項目</a:t>
            </a:r>
            <a:endParaRPr lang="en-US" altLang="ja-JP"/>
          </a:p>
          <a:p>
            <a:pPr lvl="1"/>
            <a:r>
              <a:rPr lang="ja-JP" altLang="en-US"/>
              <a:t>人事評価制度の目的</a:t>
            </a:r>
            <a:endParaRPr lang="en-US" altLang="ja-JP"/>
          </a:p>
          <a:p>
            <a:pPr lvl="1"/>
            <a:r>
              <a:rPr lang="ja-JP" altLang="en-US"/>
              <a:t>人事評価制度の概要（頻度・時期・プロセスなど）</a:t>
            </a:r>
            <a:endParaRPr lang="en-US" altLang="ja-JP"/>
          </a:p>
          <a:p>
            <a:pPr lvl="1"/>
            <a:r>
              <a:rPr lang="ja-JP" altLang="en-US"/>
              <a:t>モデルケース</a:t>
            </a:r>
            <a:endParaRPr lang="en-US" altLang="ja-JP"/>
          </a:p>
          <a:p>
            <a:pPr lvl="1">
              <a:buFont typeface="Arial" panose="020B0604020202020204" pitchFamily="34" charset="0"/>
              <a:buNone/>
            </a:pPr>
            <a:endParaRPr lang="en-US" altLang="ja-JP"/>
          </a:p>
          <a:p>
            <a:r>
              <a:rPr lang="ja-JP" altLang="en-US"/>
              <a:t>目安：必要に応じた枚数を用意してください。</a:t>
            </a:r>
            <a:endParaRPr lang="en-US" altLang="ja-JP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557</TotalTime>
  <Words>1038</Words>
  <Application>Microsoft Office PowerPoint</Application>
  <PresentationFormat>画面に合わせる (4:3)</PresentationFormat>
  <Paragraphs>196</Paragraphs>
  <Slides>13</Slides>
  <Notes>13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8" baseType="lpstr">
      <vt:lpstr>ＭＳ Ｐゴシック</vt:lpstr>
      <vt:lpstr>Arial</vt:lpstr>
      <vt:lpstr>Calibri</vt:lpstr>
      <vt:lpstr>Times New Roman</vt:lpstr>
      <vt:lpstr>Office テーマ</vt:lpstr>
      <vt:lpstr>PowerPoint プレゼンテーション</vt:lpstr>
      <vt:lpstr>アジェンダ</vt:lpstr>
      <vt:lpstr>会社概要</vt:lpstr>
      <vt:lpstr>沿革</vt:lpstr>
      <vt:lpstr>株式会社○○○○のビジョン</vt:lpstr>
      <vt:lpstr>事業内容</vt:lpstr>
      <vt:lpstr>会社の方針</vt:lpstr>
      <vt:lpstr>新入社員に期待すること</vt:lpstr>
      <vt:lpstr>人事評価制度</vt:lpstr>
      <vt:lpstr>就業規則について</vt:lpstr>
      <vt:lpstr>必要書類の提出について</vt:lpstr>
      <vt:lpstr>今後のスケジュール</vt:lpstr>
      <vt:lpstr>最後に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新入社員向けオリエンテーション資料のひな形テンプレートです。下記の内容の簡単な解説が盛り込まれています。自由にアレンジして使用してください。_x000d_
_x000d_
・目次_x000d_
・会社概要_x000d_
・沿革_x000d_
・ビジョン_x000d_
・事業内容_x000d_
・方針_x000d_
・新入社員に期待すること_x000d_
・評価制度について_x000d_
・就業規則について_x000d_
・必要書類の提出について_x000d_
・今後のスケジュール</dc:description>
  <cp:lastModifiedBy>tp</cp:lastModifiedBy>
  <cp:revision>11</cp:revision>
  <dcterms:created xsi:type="dcterms:W3CDTF">2009-02-13T08:21:57Z</dcterms:created>
  <dcterms:modified xsi:type="dcterms:W3CDTF">2021-08-09T11:22:21Z</dcterms:modified>
</cp:coreProperties>
</file>