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306" y="67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4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鳴海 祐" userId="b1de848e6dad69f3" providerId="LiveId" clId="{B25595ED-5038-4F15-98FB-DDFF68E381FB}"/>
    <pc:docChg chg="modSld">
      <pc:chgData name="鳴海 祐" userId="b1de848e6dad69f3" providerId="LiveId" clId="{B25595ED-5038-4F15-98FB-DDFF68E381FB}" dt="2021-08-09T11:29:35.328" v="7" actId="20577"/>
      <pc:docMkLst>
        <pc:docMk/>
      </pc:docMkLst>
      <pc:sldChg chg="modSp mod">
        <pc:chgData name="鳴海 祐" userId="b1de848e6dad69f3" providerId="LiveId" clId="{B25595ED-5038-4F15-98FB-DDFF68E381FB}" dt="2021-08-09T11:29:35.328" v="7" actId="20577"/>
        <pc:sldMkLst>
          <pc:docMk/>
          <pc:sldMk cId="0" sldId="270"/>
        </pc:sldMkLst>
        <pc:spChg chg="mod">
          <ac:chgData name="鳴海 祐" userId="b1de848e6dad69f3" providerId="LiveId" clId="{B25595ED-5038-4F15-98FB-DDFF68E381FB}" dt="2021-08-09T11:29:35.328" v="7" actId="20577"/>
          <ac:spMkLst>
            <pc:docMk/>
            <pc:sldMk cId="0" sldId="270"/>
            <ac:spMk id="13" creationId="{077D3455-7C33-4C8E-80B7-B771A2F1DD7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59DF2AE-B5A9-426F-B2EA-5E79212EC1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353EACB4-D4DD-4411-9537-94A65127CB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B54084E-1ECE-45B7-A07F-CB5D96EF0127}" type="datetimeFigureOut">
              <a:rPr lang="ja-JP" altLang="en-US"/>
              <a:pPr>
                <a:defRPr/>
              </a:pPr>
              <a:t>2021/8/9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522B07CB-AE43-499C-BC2B-93EE4F5F46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78C778D-5D9B-4A8B-819E-9DA14F221C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E942356-6977-4EB0-B3BD-DC8C96E620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BE4A0FB1-99F8-45AA-93CF-A57C9AC7F0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04F1488C-5F90-4276-BB5F-72784CBBEA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FBFA8F1-5E77-48CA-8B67-FF629F34D637}" type="datetimeFigureOut">
              <a:rPr lang="ja-JP" altLang="en-US"/>
              <a:pPr>
                <a:defRPr/>
              </a:pPr>
              <a:t>2021/8/9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8B00D3DF-8FF1-4904-A924-8F2BA7861C8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BB30C339-E709-44A9-BDC5-E41100A1D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B7B56DBC-5E24-4FFD-A033-7BEAD963ADF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AA811EC6-47C0-40C9-952B-DCACD231E6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7FC3BAD-1A07-40F9-A98E-45574E31D444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323B4165-7694-4224-93AF-19A283F3FA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8BA942AD-742C-4FEE-B399-9F998374B8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0244" name="スライド番号プレースホルダ 3">
            <a:extLst>
              <a:ext uri="{FF2B5EF4-FFF2-40B4-BE49-F238E27FC236}">
                <a16:creationId xmlns:a16="http://schemas.microsoft.com/office/drawing/2014/main" id="{BDD6095E-75A1-40CD-92F6-AC5A6490F6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1B918D6-C8F3-4746-AA91-D5ABABC6C352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1" y="2130428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BA3D1B93-D217-4CD4-B7A7-F2A40C82A3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2430A30A-46A4-42FE-AD89-9E0C11BDF3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6F8C29-E7DE-4439-9043-1261B42411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624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B243649-60AC-4E3B-B201-AD3BB0F41C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2C240705-41BC-499B-B90E-A753A585E0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EB2126-86AE-4281-BB75-A4DFA0CC47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487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641"/>
            <a:ext cx="6521451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D7E1CDE-133D-4363-8B67-FEC4141094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F9E4859-6B3D-4241-BA79-12E0D23A8F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FC708D-EF9E-492A-A268-5FC8D376A2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8429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1626AC16-F5C8-472E-BB06-BC2210921C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F95104CB-CDD4-495F-9ED1-2A7D929C39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B9E57C-106F-44AA-8F72-BAA1D31B40B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5526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EB4D437A-1885-4069-9080-E5243F6051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828C7DE6-1B65-4215-B0B8-EDF6BD4E29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FFAE89-ECF8-484A-8B59-ABD8C9A49D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648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1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49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F872F6C-8597-4D7D-89F3-0DA8F4CD1D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4D7FA4-06E6-4F9A-9C68-138919D642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A9B59FD-A788-459A-8C64-FDC930D27B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587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29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29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フッター プレースホルダ 4">
            <a:extLst>
              <a:ext uri="{FF2B5EF4-FFF2-40B4-BE49-F238E27FC236}">
                <a16:creationId xmlns:a16="http://schemas.microsoft.com/office/drawing/2014/main" id="{EA2A7454-DE0B-43DE-A76E-9D2E7D9B052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8" name="スライド番号プレースホルダ 5">
            <a:extLst>
              <a:ext uri="{FF2B5EF4-FFF2-40B4-BE49-F238E27FC236}">
                <a16:creationId xmlns:a16="http://schemas.microsoft.com/office/drawing/2014/main" id="{8C13E2C8-C4C4-430F-86CD-7DE2F78309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6CB65F-887A-466A-ABF3-E37DA1D99F5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996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1CE928D0-2C49-4F95-84B2-98BB303FE9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5A8211CE-011F-4EC9-B37B-3B76246E4A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5460AB-3285-47D9-8812-A53329900D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2511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 4">
            <a:extLst>
              <a:ext uri="{FF2B5EF4-FFF2-40B4-BE49-F238E27FC236}">
                <a16:creationId xmlns:a16="http://schemas.microsoft.com/office/drawing/2014/main" id="{BD848C76-6F6B-492B-8B34-D010E11119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3" name="スライド番号プレースホルダ 5">
            <a:extLst>
              <a:ext uri="{FF2B5EF4-FFF2-40B4-BE49-F238E27FC236}">
                <a16:creationId xmlns:a16="http://schemas.microsoft.com/office/drawing/2014/main" id="{DC2F9B31-3D06-4949-A4EE-1DC4ED9EF4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D1D801-2D30-44FC-A187-2141AE5E27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7755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F704B7D-13E0-451A-8480-4DD8AA1293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BF81D9E-D1FF-4DBF-A157-353D39903D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313F8-C2AA-4F60-8595-2E258DEAF6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9432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CE47B41-9297-4F26-BC9F-B039E149A0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7221C90-807D-4964-B786-901899013F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D8ED9C-9C8B-415B-B6FA-5F4EC788FE7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55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C Banner">
            <a:extLst>
              <a:ext uri="{FF2B5EF4-FFF2-40B4-BE49-F238E27FC236}">
                <a16:creationId xmlns:a16="http://schemas.microsoft.com/office/drawing/2014/main" id="{8B53933A-C73E-4F90-A4A0-51934032E77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500813"/>
            <a:ext cx="9906001" cy="35718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8" name="AC Banner">
            <a:extLst>
              <a:ext uri="{FF2B5EF4-FFF2-40B4-BE49-F238E27FC236}">
                <a16:creationId xmlns:a16="http://schemas.microsoft.com/office/drawing/2014/main" id="{7190B7E6-BFBB-408E-AF52-9D993F777D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90563"/>
            <a:ext cx="9906000" cy="46037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Aft>
                <a:spcPts val="0"/>
              </a:spcAft>
              <a:defRPr/>
            </a:pPr>
            <a:endParaRPr lang="en-US" sz="1200">
              <a:latin typeface="Times New Roman" pitchFamily="18" charset="0"/>
              <a:ea typeface="+mn-ea"/>
            </a:endParaRPr>
          </a:p>
        </p:txBody>
      </p:sp>
      <p:sp>
        <p:nvSpPr>
          <p:cNvPr id="1028" name="タイトル プレースホルダ 1">
            <a:extLst>
              <a:ext uri="{FF2B5EF4-FFF2-40B4-BE49-F238E27FC236}">
                <a16:creationId xmlns:a16="http://schemas.microsoft.com/office/drawing/2014/main" id="{681545BD-71A6-4D62-B5CF-0BDA571B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142875"/>
            <a:ext cx="71723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9" name="テキスト プレースホルダ 2">
            <a:extLst>
              <a:ext uri="{FF2B5EF4-FFF2-40B4-BE49-F238E27FC236}">
                <a16:creationId xmlns:a16="http://schemas.microsoft.com/office/drawing/2014/main" id="{1B74B37A-3098-44F3-A224-E0AF563FB1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823913"/>
            <a:ext cx="89154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F85DFFD-74C5-4703-B46C-8168B9054B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81313" y="6492875"/>
            <a:ext cx="414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Copyright(C) 2021 </a:t>
            </a:r>
            <a:r>
              <a:rPr lang="ja-JP" altLang="en-US" dirty="0"/>
              <a:t>○○○○○○</a:t>
            </a:r>
            <a:r>
              <a:rPr lang="en-US" dirty="0"/>
              <a:t>. All Rights Reserved.</a:t>
            </a:r>
            <a:endParaRPr lang="ja-JP" altLang="en-US" dirty="0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5B5FBCA-C120-415B-8A5F-1711462AA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492875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526E98CA-39DE-4309-A4F5-87EE8596D772}" type="slidenum">
              <a:rPr lang="ja-JP" altLang="en-US"/>
              <a:pPr/>
              <a:t>‹#›</a:t>
            </a:fld>
            <a:endParaRPr lang="ja-JP" altLang="en-US"/>
          </a:p>
        </p:txBody>
      </p:sp>
      <p:sp>
        <p:nvSpPr>
          <p:cNvPr id="10" name="タイトル プレースホルダ 1">
            <a:extLst>
              <a:ext uri="{FF2B5EF4-FFF2-40B4-BE49-F238E27FC236}">
                <a16:creationId xmlns:a16="http://schemas.microsoft.com/office/drawing/2014/main" id="{1F95A986-00BC-4661-B206-CA62292439D8}"/>
              </a:ext>
            </a:extLst>
          </p:cNvPr>
          <p:cNvSpPr txBox="1">
            <a:spLocks/>
          </p:cNvSpPr>
          <p:nvPr userDrawn="1"/>
        </p:nvSpPr>
        <p:spPr>
          <a:xfrm>
            <a:off x="7810500" y="142875"/>
            <a:ext cx="1795463" cy="50006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200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企業ロゴ</a:t>
            </a:r>
            <a:endParaRPr lang="ja-JP" altLang="en-US" sz="900" dirty="0">
              <a:solidFill>
                <a:schemeClr val="bg1">
                  <a:lumMod val="6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rgbClr val="000000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>
            <a:extLst>
              <a:ext uri="{FF2B5EF4-FFF2-40B4-BE49-F238E27FC236}">
                <a16:creationId xmlns:a16="http://schemas.microsoft.com/office/drawing/2014/main" id="{4B6AA9D6-FB16-453A-BB8A-1609B4671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AAE74319-1A55-46CA-8941-EFF157A07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2" name="スライド番号プレースホルダ 3">
            <a:extLst>
              <a:ext uri="{FF2B5EF4-FFF2-40B4-BE49-F238E27FC236}">
                <a16:creationId xmlns:a16="http://schemas.microsoft.com/office/drawing/2014/main" id="{1A777F92-455D-42FE-A552-C0F64F8C7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584F2F4-1DFA-4B9D-A32C-38DE7B71E985}" type="slidenum">
              <a:rPr lang="ja-JP" altLang="en-US">
                <a:solidFill>
                  <a:schemeClr val="bg1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フッター プレースホルダ 4">
            <a:extLst>
              <a:ext uri="{FF2B5EF4-FFF2-40B4-BE49-F238E27FC236}">
                <a16:creationId xmlns:a16="http://schemas.microsoft.com/office/drawing/2014/main" id="{4C6A2669-485D-4671-9936-4F3011FF12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dirty="0"/>
              <a:t>Copyright(C) 2021 </a:t>
            </a:r>
            <a:r>
              <a:rPr lang="ja-JP" altLang="en-US" dirty="0"/>
              <a:t>○○○○○○</a:t>
            </a:r>
            <a:r>
              <a:rPr lang="en-US" altLang="ja-JP" dirty="0"/>
              <a:t>. All Rights Reserved.</a:t>
            </a:r>
            <a:endParaRPr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7A0264-039D-42D9-ADAC-40CC6CEF1005}"/>
              </a:ext>
            </a:extLst>
          </p:cNvPr>
          <p:cNvSpPr/>
          <p:nvPr/>
        </p:nvSpPr>
        <p:spPr>
          <a:xfrm>
            <a:off x="-15875" y="0"/>
            <a:ext cx="993298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D198F310-FA82-4503-A1E6-F769B02524D6}"/>
              </a:ext>
            </a:extLst>
          </p:cNvPr>
          <p:cNvSpPr txBox="1">
            <a:spLocks/>
          </p:cNvSpPr>
          <p:nvPr/>
        </p:nvSpPr>
        <p:spPr>
          <a:xfrm>
            <a:off x="8139113" y="5786438"/>
            <a:ext cx="1385887" cy="50006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65000"/>
                  </a:schemeClr>
                </a:solidFill>
                <a:latin typeface="+mj-lt"/>
                <a:ea typeface="+mj-ea"/>
                <a:cs typeface="+mj-cs"/>
              </a:rPr>
              <a:t>企業ロゴ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9C7D217-6670-4935-93D9-061573122FC8}"/>
              </a:ext>
            </a:extLst>
          </p:cNvPr>
          <p:cNvSpPr/>
          <p:nvPr/>
        </p:nvSpPr>
        <p:spPr>
          <a:xfrm>
            <a:off x="-14288" y="0"/>
            <a:ext cx="9932988" cy="392906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3DC52C5-DAC4-4FA1-9CDA-C698CA992076}"/>
              </a:ext>
            </a:extLst>
          </p:cNvPr>
          <p:cNvSpPr/>
          <p:nvPr/>
        </p:nvSpPr>
        <p:spPr>
          <a:xfrm>
            <a:off x="-14288" y="3941763"/>
            <a:ext cx="9932988" cy="7016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C5478347-0240-4C0C-94CB-CA5AE0A904AC}"/>
              </a:ext>
            </a:extLst>
          </p:cNvPr>
          <p:cNvSpPr txBox="1">
            <a:spLocks/>
          </p:cNvSpPr>
          <p:nvPr/>
        </p:nvSpPr>
        <p:spPr>
          <a:xfrm>
            <a:off x="238125" y="142875"/>
            <a:ext cx="7172325" cy="500063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z="2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株式会社○○○御中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ABDB78D-36AE-4289-BCD8-35BBA11FF48A}"/>
              </a:ext>
            </a:extLst>
          </p:cNvPr>
          <p:cNvSpPr txBox="1">
            <a:spLocks/>
          </p:cNvSpPr>
          <p:nvPr/>
        </p:nvSpPr>
        <p:spPr>
          <a:xfrm>
            <a:off x="79375" y="3214688"/>
            <a:ext cx="9715500" cy="500062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ja-JP" altLang="en-US" sz="40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○○○のご提案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077D3455-7C33-4C8E-80B7-B771A2F1DD78}"/>
              </a:ext>
            </a:extLst>
          </p:cNvPr>
          <p:cNvSpPr txBox="1">
            <a:spLocks/>
          </p:cNvSpPr>
          <p:nvPr/>
        </p:nvSpPr>
        <p:spPr>
          <a:xfrm>
            <a:off x="2381250" y="5072063"/>
            <a:ext cx="7172325" cy="500062"/>
          </a:xfrm>
          <a:prstGeom prst="rect">
            <a:avLst/>
          </a:prstGeom>
        </p:spPr>
        <p:txBody>
          <a:bodyPr anchor="ctr"/>
          <a:lstStyle/>
          <a:p>
            <a:pPr algn="r" fontAlgn="auto">
              <a:spcAft>
                <a:spcPts val="0"/>
              </a:spcAft>
              <a:defRPr/>
            </a:pPr>
            <a:r>
              <a:rPr lang="en-US" altLang="ja-JP" sz="2000" dirty="0">
                <a:latin typeface="+mj-lt"/>
                <a:ea typeface="+mj-ea"/>
                <a:cs typeface="+mj-cs"/>
              </a:rPr>
              <a:t>2021</a:t>
            </a:r>
            <a:r>
              <a:rPr lang="ja-JP" altLang="en-US" sz="2000" dirty="0">
                <a:latin typeface="+mj-lt"/>
                <a:ea typeface="+mj-ea"/>
                <a:cs typeface="+mj-cs"/>
              </a:rPr>
              <a:t>年○○月○○日</a:t>
            </a:r>
            <a:endParaRPr lang="en-US" altLang="ja-JP" sz="2000" dirty="0">
              <a:latin typeface="+mj-lt"/>
              <a:ea typeface="+mj-ea"/>
              <a:cs typeface="+mj-cs"/>
            </a:endParaRPr>
          </a:p>
          <a:p>
            <a:pPr algn="r" fontAlgn="auto">
              <a:spcAft>
                <a:spcPts val="0"/>
              </a:spcAft>
              <a:defRPr/>
            </a:pPr>
            <a:r>
              <a:rPr lang="ja-JP" altLang="en-US" sz="2000" dirty="0">
                <a:latin typeface="+mj-lt"/>
                <a:ea typeface="+mj-ea"/>
                <a:cs typeface="+mj-cs"/>
              </a:rPr>
              <a:t>株式会社△△△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38</Words>
  <Application>Microsoft Office PowerPoint</Application>
  <PresentationFormat>A4 210 x 297 mm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灰色（グレー）の表紙です。上部が灰色に塗りつぶされています。</dc:description>
  <cp:lastModifiedBy>tp</cp:lastModifiedBy>
  <cp:revision>7</cp:revision>
  <dcterms:created xsi:type="dcterms:W3CDTF">2009-02-13T08:21:57Z</dcterms:created>
  <dcterms:modified xsi:type="dcterms:W3CDTF">2021-08-09T11:29:37Z</dcterms:modified>
</cp:coreProperties>
</file>