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0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鳴海 祐" userId="b1de848e6dad69f3" providerId="LiveId" clId="{B25595ED-5038-4F15-98FB-DDFF68E381FB}"/>
    <pc:docChg chg="modSld">
      <pc:chgData name="鳴海 祐" userId="b1de848e6dad69f3" providerId="LiveId" clId="{B25595ED-5038-4F15-98FB-DDFF68E381FB}" dt="2021-08-09T11:29:35.328" v="7" actId="20577"/>
      <pc:docMkLst>
        <pc:docMk/>
      </pc:docMkLst>
      <pc:sldChg chg="modSp mod">
        <pc:chgData name="鳴海 祐" userId="b1de848e6dad69f3" providerId="LiveId" clId="{B25595ED-5038-4F15-98FB-DDFF68E381FB}" dt="2021-08-09T11:29:35.328" v="7" actId="20577"/>
        <pc:sldMkLst>
          <pc:docMk/>
          <pc:sldMk cId="0" sldId="270"/>
        </pc:sldMkLst>
        <pc:spChg chg="mod">
          <ac:chgData name="鳴海 祐" userId="b1de848e6dad69f3" providerId="LiveId" clId="{B25595ED-5038-4F15-98FB-DDFF68E381FB}" dt="2021-08-09T11:29:35.328" v="7" actId="20577"/>
          <ac:spMkLst>
            <pc:docMk/>
            <pc:sldMk cId="0" sldId="270"/>
            <ac:spMk id="13" creationId="{077D3455-7C33-4C8E-80B7-B771A2F1DD7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59DF2AE-B5A9-426F-B2EA-5E79212EC1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53EACB4-D4DD-4411-9537-94A65127CB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B54084E-1ECE-45B7-A07F-CB5D96EF0127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522B07CB-AE43-499C-BC2B-93EE4F5F46C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278C778D-5D9B-4A8B-819E-9DA14F221CC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E942356-6977-4EB0-B3BD-DC8C96E620C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BE4A0FB1-99F8-45AA-93CF-A57C9AC7F0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4F1488C-5F90-4276-BB5F-72784CBBEA7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FBFA8F1-5E77-48CA-8B67-FF629F34D637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8B00D3DF-8FF1-4904-A924-8F2BA7861C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BB30C339-E709-44A9-BDC5-E41100A1DF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7B56DBC-5E24-4FFD-A033-7BEAD963ADF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AA811EC6-47C0-40C9-952B-DCACD231E6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7FC3BAD-1A07-40F9-A98E-45574E31D44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323B4165-7694-4224-93AF-19A283F3FA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8BA942AD-742C-4FEE-B399-9F998374B8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0244" name="スライド番号プレースホルダ 3">
            <a:extLst>
              <a:ext uri="{FF2B5EF4-FFF2-40B4-BE49-F238E27FC236}">
                <a16:creationId xmlns:a16="http://schemas.microsoft.com/office/drawing/2014/main" id="{BDD6095E-75A1-40CD-92F6-AC5A6490F6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1B918D6-C8F3-4746-AA91-D5ABABC6C352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A3D1B93-D217-4CD4-B7A7-F2A40C82A33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430A30A-46A4-42FE-AD89-9E0C11BDF3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06F8C29-E7DE-4439-9043-1261B42411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1624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B243649-60AC-4E3B-B201-AD3BB0F41CD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C240705-41BC-499B-B90E-A753A585E0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EB2126-86AE-4281-BB75-A4DFA0CC475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3487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D7E1CDE-133D-4363-8B67-FEC4141094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F9E4859-6B3D-4241-BA79-12E0D23A8F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1FC708D-EF9E-492A-A268-5FC8D376A28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8429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626AC16-F5C8-472E-BB06-BC2210921C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95104CB-CDD4-495F-9ED1-2A7D929C39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AB9E57C-106F-44AA-8F72-BAA1D31B40B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5526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B4D437A-1885-4069-9080-E5243F6051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828C7DE6-1B65-4215-B0B8-EDF6BD4E29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FFAE89-ECF8-484A-8B59-ABD8C9A49D7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6488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F872F6C-8597-4D7D-89F3-0DA8F4CD1DF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C4D7FA4-06E6-4F9A-9C68-138919D642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A9B59FD-A788-459A-8C64-FDC930D27B0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5872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EA2A7454-DE0B-43DE-A76E-9D2E7D9B05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8C13E2C8-C4C4-430F-86CD-7DE2F78309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B6CB65F-887A-466A-ABF3-E37DA1D99F5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49967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1CE928D0-2C49-4F95-84B2-98BB303FE9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5A8211CE-011F-4EC9-B37B-3B76246E4A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E5460AB-3285-47D9-8812-A53329900D8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12511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BD848C76-6F6B-492B-8B34-D010E11119D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DC2F9B31-3D06-4949-A4EE-1DC4ED9EF4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AD1D801-2D30-44FC-A187-2141AE5E27A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77551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F704B7D-13E0-451A-8480-4DD8AA12938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BF81D9E-D1FF-4DBF-A157-353D39903DD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C313F8-C2AA-4F60-8595-2E258DEAF6C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4323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CE47B41-9297-4F26-BC9F-B039E149A0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7221C90-807D-4964-B786-901899013F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7D8ED9C-9C8B-415B-B6FA-5F4EC788FE7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25544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8B53933A-C73E-4F90-A4A0-51934032E77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7190B7E6-BFBB-408E-AF52-9D993F777DA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681545BD-71A6-4D62-B5CF-0BDA571BB79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1B74B37A-3098-44F3-A224-E0AF563FB1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F85DFFD-74C5-4703-B46C-8168B9054B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5B5FBCA-C120-415B-8A5F-1711462AA6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526E98CA-39DE-4309-A4F5-87EE8596D772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1F95A986-00BC-4661-B206-CA62292439D8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4B6AA9D6-FB16-453A-BB8A-1609B4671B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AAE74319-1A55-46CA-8941-EFF157A07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52" name="スライド番号プレースホルダ 3">
            <a:extLst>
              <a:ext uri="{FF2B5EF4-FFF2-40B4-BE49-F238E27FC236}">
                <a16:creationId xmlns:a16="http://schemas.microsoft.com/office/drawing/2014/main" id="{1A777F92-455D-42FE-A552-C0F64F8C7D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584F2F4-1DFA-4B9D-A32C-38DE7B71E985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053" name="フッター プレースホルダ 4">
            <a:extLst>
              <a:ext uri="{FF2B5EF4-FFF2-40B4-BE49-F238E27FC236}">
                <a16:creationId xmlns:a16="http://schemas.microsoft.com/office/drawing/2014/main" id="{4C6A2669-485D-4671-9936-4F3011FF121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E7A0264-039D-42D9-ADAC-40CC6CEF1005}"/>
              </a:ext>
            </a:extLst>
          </p:cNvPr>
          <p:cNvSpPr/>
          <p:nvPr/>
        </p:nvSpPr>
        <p:spPr>
          <a:xfrm>
            <a:off x="-15875" y="0"/>
            <a:ext cx="993298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D198F310-FA82-4503-A1E6-F769B02524D6}"/>
              </a:ext>
            </a:extLst>
          </p:cNvPr>
          <p:cNvSpPr txBox="1">
            <a:spLocks/>
          </p:cNvSpPr>
          <p:nvPr/>
        </p:nvSpPr>
        <p:spPr>
          <a:xfrm>
            <a:off x="8139113" y="5786438"/>
            <a:ext cx="1385887" cy="50006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9C7D217-6670-4935-93D9-061573122FC8}"/>
              </a:ext>
            </a:extLst>
          </p:cNvPr>
          <p:cNvSpPr/>
          <p:nvPr/>
        </p:nvSpPr>
        <p:spPr>
          <a:xfrm>
            <a:off x="-14288" y="0"/>
            <a:ext cx="9932988" cy="392906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3DC52C5-DAC4-4FA1-9CDA-C698CA992076}"/>
              </a:ext>
            </a:extLst>
          </p:cNvPr>
          <p:cNvSpPr/>
          <p:nvPr/>
        </p:nvSpPr>
        <p:spPr>
          <a:xfrm>
            <a:off x="-14288" y="3941763"/>
            <a:ext cx="9932988" cy="701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C5478347-0240-4C0C-94CB-CA5AE0A904AC}"/>
              </a:ext>
            </a:extLst>
          </p:cNvPr>
          <p:cNvSpPr txBox="1">
            <a:spLocks/>
          </p:cNvSpPr>
          <p:nvPr/>
        </p:nvSpPr>
        <p:spPr>
          <a:xfrm>
            <a:off x="238125" y="142875"/>
            <a:ext cx="7172325" cy="500063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株式会社○○○御中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0ABDB78D-36AE-4289-BCD8-35BBA11FF48A}"/>
              </a:ext>
            </a:extLst>
          </p:cNvPr>
          <p:cNvSpPr txBox="1">
            <a:spLocks/>
          </p:cNvSpPr>
          <p:nvPr/>
        </p:nvSpPr>
        <p:spPr>
          <a:xfrm>
            <a:off x="79375" y="3214688"/>
            <a:ext cx="9715500" cy="500062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○○○のご提案</a:t>
            </a:r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077D3455-7C33-4C8E-80B7-B771A2F1DD78}"/>
              </a:ext>
            </a:extLst>
          </p:cNvPr>
          <p:cNvSpPr txBox="1">
            <a:spLocks/>
          </p:cNvSpPr>
          <p:nvPr/>
        </p:nvSpPr>
        <p:spPr>
          <a:xfrm>
            <a:off x="2381250" y="5072063"/>
            <a:ext cx="7172325" cy="500062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lang="en-US" altLang="ja-JP" sz="2000" dirty="0">
                <a:latin typeface="+mj-lt"/>
                <a:ea typeface="+mj-ea"/>
                <a:cs typeface="+mj-cs"/>
              </a:rPr>
              <a:t>2021</a:t>
            </a:r>
            <a:r>
              <a:rPr lang="ja-JP" altLang="en-US" sz="2000" dirty="0">
                <a:latin typeface="+mj-lt"/>
                <a:ea typeface="+mj-ea"/>
                <a:cs typeface="+mj-cs"/>
              </a:rPr>
              <a:t>年○○月○○日</a:t>
            </a:r>
            <a:endParaRPr lang="en-US" altLang="ja-JP" sz="2000" dirty="0">
              <a:latin typeface="+mj-lt"/>
              <a:ea typeface="+mj-ea"/>
              <a:cs typeface="+mj-cs"/>
            </a:endParaRPr>
          </a:p>
          <a:p>
            <a:pPr algn="r" fontAlgn="auto">
              <a:spcAft>
                <a:spcPts val="0"/>
              </a:spcAft>
              <a:defRPr/>
            </a:pPr>
            <a:r>
              <a:rPr lang="ja-JP" altLang="en-US" sz="2000" dirty="0">
                <a:latin typeface="+mj-lt"/>
                <a:ea typeface="+mj-ea"/>
                <a:cs typeface="+mj-cs"/>
              </a:rPr>
              <a:t>株式会社△△△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38</Words>
  <Application>Microsoft Office PowerPoint</Application>
  <PresentationFormat>A4 210 x 297 mm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灰色（グレー）の表紙です。上部が灰色に塗りつぶされています。</dc:description>
  <cp:lastModifiedBy>tp</cp:lastModifiedBy>
  <cp:revision>7</cp:revision>
  <dcterms:created xsi:type="dcterms:W3CDTF">2009-02-13T08:21:57Z</dcterms:created>
  <dcterms:modified xsi:type="dcterms:W3CDTF">2021-08-09T11:29:37Z</dcterms:modified>
</cp:coreProperties>
</file>