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0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306" y="6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鳴海 祐" userId="b1de848e6dad69f3" providerId="LiveId" clId="{F821B5A4-0549-499B-8A12-B79075299F58}"/>
    <pc:docChg chg="modSld">
      <pc:chgData name="鳴海 祐" userId="b1de848e6dad69f3" providerId="LiveId" clId="{F821B5A4-0549-499B-8A12-B79075299F58}" dt="2021-08-09T11:29:12.939" v="7" actId="20577"/>
      <pc:docMkLst>
        <pc:docMk/>
      </pc:docMkLst>
      <pc:sldChg chg="modSp mod">
        <pc:chgData name="鳴海 祐" userId="b1de848e6dad69f3" providerId="LiveId" clId="{F821B5A4-0549-499B-8A12-B79075299F58}" dt="2021-08-09T11:29:12.939" v="7" actId="20577"/>
        <pc:sldMkLst>
          <pc:docMk/>
          <pc:sldMk cId="0" sldId="270"/>
        </pc:sldMkLst>
        <pc:spChg chg="mod">
          <ac:chgData name="鳴海 祐" userId="b1de848e6dad69f3" providerId="LiveId" clId="{F821B5A4-0549-499B-8A12-B79075299F58}" dt="2021-08-09T11:29:12.939" v="7" actId="20577"/>
          <ac:spMkLst>
            <pc:docMk/>
            <pc:sldMk cId="0" sldId="270"/>
            <ac:spMk id="13" creationId="{40A5C67D-F020-4FF1-B5B0-21E5EF6FC322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923E69A5-53CD-4C13-A798-E1E60C962B1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FB2EAFC0-D996-4A19-92E1-4B26EE48256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3BD2150-7D3F-47F0-8CE1-4651AA841519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37885FBC-6D25-48E3-8E91-939C9A26132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A00B80F0-8AB8-438B-95A9-0D67B110C92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BCFC6209-4ABF-4722-9D35-25C7E918E9F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A76A6D74-CE28-4705-804D-E3A9F665D3E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3D05C609-C172-44D1-91F9-B5DD3220F2B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E8F59D5-623C-4D1F-982C-906CDE529B1F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4C805A3B-D145-4074-899A-F0820544F94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A00D2AD9-4D18-43B0-AA37-5921EE0DCC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AA62F24D-528E-432D-BF87-B9895AB99EE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4CEC8082-49C1-4C86-ABC8-82C2A09476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7A1F090F-FBCD-4642-ABF9-BC3BE141590D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F0B0A900-D2B0-49C1-A1E6-B4DAA8CACFF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811DE514-3450-49E4-B178-C77D4BA74E6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0244" name="スライド番号プレースホルダ 3">
            <a:extLst>
              <a:ext uri="{FF2B5EF4-FFF2-40B4-BE49-F238E27FC236}">
                <a16:creationId xmlns:a16="http://schemas.microsoft.com/office/drawing/2014/main" id="{DA63B34B-DDA2-418D-95BE-E1473EE797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C81976EB-2304-4C17-8ADF-62DB2383874D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1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75AA6450-D43E-4CEC-ADFB-06F085FD01B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CD0871DE-2C0A-48AB-BDB9-54231F08F13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F2365F7-1B68-498B-A951-5BA60C9FA8D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32509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C69A10EF-1772-404C-A18C-3ED6D65266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D692A47B-11AA-47E0-95A9-F9DB9F9BF5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C6F9379-484A-48D8-A389-9742C5AED92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87820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1" y="274641"/>
            <a:ext cx="6521451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59F4458F-B44B-498D-A3EB-0EEF1107F2F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BE2F65B5-D342-4888-8F44-7E16FD212C1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EC1AF75-E72A-4E65-991A-4408E43C3D4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33513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BE7F7CA5-D931-4616-9836-9B9B3EC87A2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75E63E9F-D312-4DE3-AEB0-6199C15373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F441377-CEDC-48A0-840F-4B9A3588D6A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14593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7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7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800D4BB0-82EC-439F-9CB9-B64C7618A04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6A9C9047-BA6B-4D49-89BF-AB9F12571EF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5261E3C-9540-41BA-8361-AEB2CD22930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56267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1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49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0C36119-F31D-4AFB-92AB-3C6FD200BA5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FBBC24C-A027-40C2-9F69-6043809A2DF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E549651-547B-4892-89CC-F53980FFFD4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41563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299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299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DBBA5D31-6F71-4611-A94C-0312564DFB8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2893B12B-CAB0-49FD-A0D2-F783A37DFAE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0E91005-DEE2-435F-8526-19DDCAAF1E5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81662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909E4325-35C2-460E-9AAF-7975F7B8347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5BA9D28F-AA7E-4F8B-B659-4313D36DAAB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E261711-D92E-4DD8-955C-C9E175A0702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37680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4">
            <a:extLst>
              <a:ext uri="{FF2B5EF4-FFF2-40B4-BE49-F238E27FC236}">
                <a16:creationId xmlns:a16="http://schemas.microsoft.com/office/drawing/2014/main" id="{3605E62A-BE48-40C7-9C77-F270F7FC623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3" name="スライド番号プレースホルダ 5">
            <a:extLst>
              <a:ext uri="{FF2B5EF4-FFF2-40B4-BE49-F238E27FC236}">
                <a16:creationId xmlns:a16="http://schemas.microsoft.com/office/drawing/2014/main" id="{9A60DA9D-1542-47DF-951C-32FA500EB96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C251978-7B2B-4243-A883-F2AA6550B66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80029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2C25270-3225-4F3A-9D19-E19FF2C775F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631F0EB-B680-48F6-9B4A-C88D919078C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6A46BDD-1E14-4DF8-8498-6751702AD7D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30052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8195135-4E7D-40C9-820B-0402DB09906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39F07D4-107F-4DA6-8B1F-0C10D98CFA5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74A30A7-4B45-4B23-B09B-F21B336AD86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00853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C Banner">
            <a:extLst>
              <a:ext uri="{FF2B5EF4-FFF2-40B4-BE49-F238E27FC236}">
                <a16:creationId xmlns:a16="http://schemas.microsoft.com/office/drawing/2014/main" id="{E2649F91-BC1D-4D26-8FE6-AFEC443E647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88" y="6500813"/>
            <a:ext cx="9906001" cy="357187"/>
          </a:xfrm>
          <a:prstGeom prst="rect">
            <a:avLst/>
          </a:prstGeom>
          <a:solidFill>
            <a:srgbClr val="FFC00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8" name="AC Banner">
            <a:extLst>
              <a:ext uri="{FF2B5EF4-FFF2-40B4-BE49-F238E27FC236}">
                <a16:creationId xmlns:a16="http://schemas.microsoft.com/office/drawing/2014/main" id="{1EAF732E-5CC0-42A9-9B44-8B4AE6D3BD9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90563"/>
            <a:ext cx="9906000" cy="46037"/>
          </a:xfrm>
          <a:prstGeom prst="rect">
            <a:avLst/>
          </a:prstGeom>
          <a:solidFill>
            <a:srgbClr val="FFC00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028" name="タイトル プレースホルダ 1">
            <a:extLst>
              <a:ext uri="{FF2B5EF4-FFF2-40B4-BE49-F238E27FC236}">
                <a16:creationId xmlns:a16="http://schemas.microsoft.com/office/drawing/2014/main" id="{4480544C-6C04-40DE-9260-A2997291B6A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142875"/>
            <a:ext cx="71723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9" name="テキスト プレースホルダ 2">
            <a:extLst>
              <a:ext uri="{FF2B5EF4-FFF2-40B4-BE49-F238E27FC236}">
                <a16:creationId xmlns:a16="http://schemas.microsoft.com/office/drawing/2014/main" id="{21374CDD-7002-46CF-826A-F412A4DBF48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823913"/>
            <a:ext cx="8915400" cy="534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FDDC9FD-2B52-4C6F-852E-DB8E1BA6F0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6C28C01-2667-4BDB-B869-72721CE942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492875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fld id="{C5E619C3-9F84-456C-826B-E28EC6B7C6F2}" type="slidenum">
              <a:rPr lang="ja-JP" altLang="en-US"/>
              <a:pPr/>
              <a:t>‹#›</a:t>
            </a:fld>
            <a:endParaRPr lang="ja-JP" altLang="en-US"/>
          </a:p>
        </p:txBody>
      </p:sp>
      <p:sp>
        <p:nvSpPr>
          <p:cNvPr id="10" name="タイトル プレースホルダ 1">
            <a:extLst>
              <a:ext uri="{FF2B5EF4-FFF2-40B4-BE49-F238E27FC236}">
                <a16:creationId xmlns:a16="http://schemas.microsoft.com/office/drawing/2014/main" id="{6F7E0DBD-1F7E-43E1-BED8-F85343EC9E80}"/>
              </a:ext>
            </a:extLst>
          </p:cNvPr>
          <p:cNvSpPr txBox="1">
            <a:spLocks/>
          </p:cNvSpPr>
          <p:nvPr userDrawn="1"/>
        </p:nvSpPr>
        <p:spPr>
          <a:xfrm>
            <a:off x="7810500" y="142875"/>
            <a:ext cx="1795463" cy="50006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dirty="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企業ロゴ</a:t>
            </a:r>
            <a:endParaRPr lang="ja-JP" altLang="en-US" sz="900" dirty="0">
              <a:solidFill>
                <a:schemeClr val="bg1">
                  <a:lumMod val="6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1">
            <a:extLst>
              <a:ext uri="{FF2B5EF4-FFF2-40B4-BE49-F238E27FC236}">
                <a16:creationId xmlns:a16="http://schemas.microsoft.com/office/drawing/2014/main" id="{0DB835DE-162A-478F-8386-BB4BBEBE6C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pPr eaLnBrk="1" hangingPunct="1"/>
            <a:endParaRPr lang="ja-JP" altLang="en-US"/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6BB7FC94-5122-4B5D-B8A9-51A65A1B8E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052" name="スライド番号プレースホルダ 3">
            <a:extLst>
              <a:ext uri="{FF2B5EF4-FFF2-40B4-BE49-F238E27FC236}">
                <a16:creationId xmlns:a16="http://schemas.microsoft.com/office/drawing/2014/main" id="{4699538B-E3FD-47F9-A303-6BF40912323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47B3FC5E-ABA9-47BF-B9D4-90D4779E03E2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2053" name="フッター プレースホルダ 4">
            <a:extLst>
              <a:ext uri="{FF2B5EF4-FFF2-40B4-BE49-F238E27FC236}">
                <a16:creationId xmlns:a16="http://schemas.microsoft.com/office/drawing/2014/main" id="{E8AAE195-6F50-4BBE-B0A0-290FE8FD8BC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AB9427E-DCDF-4D6F-A77B-631E883421C6}"/>
              </a:ext>
            </a:extLst>
          </p:cNvPr>
          <p:cNvSpPr/>
          <p:nvPr/>
        </p:nvSpPr>
        <p:spPr>
          <a:xfrm>
            <a:off x="-15875" y="0"/>
            <a:ext cx="9932988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1DD19351-FF0F-4757-9FDA-F68731DAEED5}"/>
              </a:ext>
            </a:extLst>
          </p:cNvPr>
          <p:cNvSpPr txBox="1">
            <a:spLocks/>
          </p:cNvSpPr>
          <p:nvPr/>
        </p:nvSpPr>
        <p:spPr>
          <a:xfrm>
            <a:off x="8139113" y="5786438"/>
            <a:ext cx="1385887" cy="500062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sz="2400" dirty="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企業ロゴ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30A60FB5-DE66-49B8-98CF-2646C37744CD}"/>
              </a:ext>
            </a:extLst>
          </p:cNvPr>
          <p:cNvSpPr/>
          <p:nvPr/>
        </p:nvSpPr>
        <p:spPr>
          <a:xfrm>
            <a:off x="-14288" y="0"/>
            <a:ext cx="9932988" cy="392906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67F702A-ECDE-4F0E-B4D0-3B0F1B5325DB}"/>
              </a:ext>
            </a:extLst>
          </p:cNvPr>
          <p:cNvSpPr/>
          <p:nvPr/>
        </p:nvSpPr>
        <p:spPr>
          <a:xfrm>
            <a:off x="-14288" y="3941763"/>
            <a:ext cx="9932988" cy="7016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1" name="タイトル 1">
            <a:extLst>
              <a:ext uri="{FF2B5EF4-FFF2-40B4-BE49-F238E27FC236}">
                <a16:creationId xmlns:a16="http://schemas.microsoft.com/office/drawing/2014/main" id="{B5BC3018-CB4B-456B-9290-2948A7E99D6A}"/>
              </a:ext>
            </a:extLst>
          </p:cNvPr>
          <p:cNvSpPr txBox="1">
            <a:spLocks/>
          </p:cNvSpPr>
          <p:nvPr/>
        </p:nvSpPr>
        <p:spPr>
          <a:xfrm>
            <a:off x="238125" y="142875"/>
            <a:ext cx="7172325" cy="500063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株式会社○○○御中</a:t>
            </a:r>
          </a:p>
        </p:txBody>
      </p:sp>
      <p:sp>
        <p:nvSpPr>
          <p:cNvPr id="12" name="タイトル 1">
            <a:extLst>
              <a:ext uri="{FF2B5EF4-FFF2-40B4-BE49-F238E27FC236}">
                <a16:creationId xmlns:a16="http://schemas.microsoft.com/office/drawing/2014/main" id="{AC1D30FB-C92B-43EA-9EF2-78BEB40A5E4B}"/>
              </a:ext>
            </a:extLst>
          </p:cNvPr>
          <p:cNvSpPr txBox="1">
            <a:spLocks/>
          </p:cNvSpPr>
          <p:nvPr/>
        </p:nvSpPr>
        <p:spPr>
          <a:xfrm>
            <a:off x="79375" y="3214688"/>
            <a:ext cx="9715500" cy="500062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40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○○○のご提案</a:t>
            </a:r>
          </a:p>
        </p:txBody>
      </p:sp>
      <p:sp>
        <p:nvSpPr>
          <p:cNvPr id="13" name="タイトル 1">
            <a:extLst>
              <a:ext uri="{FF2B5EF4-FFF2-40B4-BE49-F238E27FC236}">
                <a16:creationId xmlns:a16="http://schemas.microsoft.com/office/drawing/2014/main" id="{40A5C67D-F020-4FF1-B5B0-21E5EF6FC322}"/>
              </a:ext>
            </a:extLst>
          </p:cNvPr>
          <p:cNvSpPr txBox="1">
            <a:spLocks/>
          </p:cNvSpPr>
          <p:nvPr/>
        </p:nvSpPr>
        <p:spPr>
          <a:xfrm>
            <a:off x="2381250" y="5072063"/>
            <a:ext cx="7172325" cy="500062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Aft>
                <a:spcPts val="0"/>
              </a:spcAft>
              <a:defRPr/>
            </a:pPr>
            <a:r>
              <a:rPr lang="en-US" altLang="ja-JP" sz="2000" dirty="0">
                <a:latin typeface="+mj-lt"/>
                <a:ea typeface="+mj-ea"/>
                <a:cs typeface="+mj-cs"/>
              </a:rPr>
              <a:t>2021</a:t>
            </a:r>
            <a:r>
              <a:rPr lang="ja-JP" altLang="en-US" sz="2000" dirty="0">
                <a:latin typeface="+mj-lt"/>
                <a:ea typeface="+mj-ea"/>
                <a:cs typeface="+mj-cs"/>
              </a:rPr>
              <a:t>年○○月○○日</a:t>
            </a:r>
            <a:endParaRPr lang="en-US" altLang="ja-JP" sz="2000" dirty="0">
              <a:latin typeface="+mj-lt"/>
              <a:ea typeface="+mj-ea"/>
              <a:cs typeface="+mj-cs"/>
            </a:endParaRPr>
          </a:p>
          <a:p>
            <a:pPr algn="r" fontAlgn="auto">
              <a:spcAft>
                <a:spcPts val="0"/>
              </a:spcAft>
              <a:defRPr/>
            </a:pPr>
            <a:r>
              <a:rPr lang="ja-JP" altLang="en-US" sz="2000" dirty="0">
                <a:latin typeface="+mj-lt"/>
                <a:ea typeface="+mj-ea"/>
                <a:cs typeface="+mj-cs"/>
              </a:rPr>
              <a:t>株式会社△△△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38</Words>
  <Application>Microsoft Office PowerPoint</Application>
  <PresentationFormat>A4 210 x 297 mm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オレンジ色の表紙です。上部がオレンジ色に塗りつぶされています。</dc:description>
  <cp:lastModifiedBy>tp</cp:lastModifiedBy>
  <cp:revision>6</cp:revision>
  <dcterms:created xsi:type="dcterms:W3CDTF">2009-02-13T08:21:57Z</dcterms:created>
  <dcterms:modified xsi:type="dcterms:W3CDTF">2021-08-09T11:29:15Z</dcterms:modified>
</cp:coreProperties>
</file>