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1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99FFCC"/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鳴海 祐" userId="b1de848e6dad69f3" providerId="LiveId" clId="{FE23216D-F0B0-432E-B97B-198AB7D1870B}"/>
    <pc:docChg chg="modSld">
      <pc:chgData name="鳴海 祐" userId="b1de848e6dad69f3" providerId="LiveId" clId="{FE23216D-F0B0-432E-B97B-198AB7D1870B}" dt="2021-08-09T11:28:53.152" v="7" actId="20577"/>
      <pc:docMkLst>
        <pc:docMk/>
      </pc:docMkLst>
      <pc:sldChg chg="modSp mod">
        <pc:chgData name="鳴海 祐" userId="b1de848e6dad69f3" providerId="LiveId" clId="{FE23216D-F0B0-432E-B97B-198AB7D1870B}" dt="2021-08-09T11:28:53.152" v="7" actId="20577"/>
        <pc:sldMkLst>
          <pc:docMk/>
          <pc:sldMk cId="0" sldId="271"/>
        </pc:sldMkLst>
        <pc:spChg chg="mod">
          <ac:chgData name="鳴海 祐" userId="b1de848e6dad69f3" providerId="LiveId" clId="{FE23216D-F0B0-432E-B97B-198AB7D1870B}" dt="2021-08-09T11:28:53.152" v="7" actId="20577"/>
          <ac:spMkLst>
            <pc:docMk/>
            <pc:sldMk cId="0" sldId="271"/>
            <ac:spMk id="13" creationId="{6C3F033E-D61F-4962-83C2-241A89F55EC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4ADEEC4-1794-424A-9E51-30876F3724B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2F67BCA-9B24-4385-A2B6-7D981513709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57802B4-7FDA-4E1F-AC1D-394A84E7A800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CCF17C7F-5446-446F-930B-1A9E80D860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E0559EA5-1ECD-4135-9E7D-333D5A84B8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E413563-FC43-41B8-8CE5-8BB0F9E699B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22BAB9A-2308-47D2-A664-A2E80E0B6A9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F1E3632-2093-4F44-A482-2E1A4615962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B62E0C7-73A3-4638-BA30-F751E45C42F2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EF2BEFF7-5F5F-4970-B827-C3CD762DB2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E426BBE-1FCD-44CB-8293-27B6318C57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77A5760-4ACF-4225-8076-2D8B8F436C8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9E6306D-73E8-4DF3-B9BE-5C3948DD31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E042D3A-D2B0-4238-A31A-B42C301F966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F5CCA51E-0885-4CAF-9331-F2168AC9F84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C0EE4A2D-B720-4241-B1DE-499F53D81D8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1268" name="スライド番号プレースホルダ 3">
            <a:extLst>
              <a:ext uri="{FF2B5EF4-FFF2-40B4-BE49-F238E27FC236}">
                <a16:creationId xmlns:a16="http://schemas.microsoft.com/office/drawing/2014/main" id="{378DDD87-668C-4AE7-AB1E-6646AD6E7F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CD5437E-67BA-4E5E-B7B3-9BA825C937A1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6534550-C5A3-426F-BB2C-BF70B801F5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673085EE-2A3B-4A55-B10D-4812A4D8FB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2BEA6F3-3127-4CB8-835E-9003C30DC4B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8230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5A8B534-B5B0-49F8-9466-CD132C4675F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2A29FB3-9BB5-42D0-BFA5-D30259EC53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474FD0E-8070-408F-B1F5-F2724AF6E31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62795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8C9F7552-A1DA-48CC-88F4-0720A88A22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8841F89-AD8F-4170-9FC0-179CEF413BB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281DB6B-27FA-430C-9B42-05946B14D46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432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D661285-E5C9-4A59-B28F-6F3CB4F642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5EE8686-1103-417A-B926-9E30602339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0DC864F-3DAD-4D0E-9E04-8A1573B6583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21885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02241E4-E595-4A06-B78B-6DD4C0BDF8C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87D8E72C-091B-4819-AB37-1A21CF94E83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A88CF16-AF94-4814-BA1A-84A098A8DD9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61039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ED53E6A-EE3F-48D6-965D-55C84389335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B6FAF00-DE9D-44BF-948F-BC44379FC6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A98920D-6B1F-4BFD-B099-31A2D838863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7017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A3BEBAF7-6042-4821-BCD2-B62017B0AB4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95B6F4A9-8AF9-46FA-9E14-FCC76F40F0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D42C8E-D94F-43E3-B212-C1F9FB847E0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86677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53598824-7CB4-48BD-86C2-9055CB699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AEB0733A-E38C-4454-B60F-8D15E28C1E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C7E4C5F-94E8-4663-9E31-3A637A49038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25566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D504F53B-B9D6-432C-8FF3-D64BD887D19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E04AAE59-B9EC-4090-9251-00D5816120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8F6FE2A-A4CA-42E2-BA54-808D0C3C408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5223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64EEF70-494F-44F6-9A14-C0D54674EE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63B4604-BDFE-495C-A48E-D9AA43DCE4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8088507-5464-4292-8760-B2D14856A34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33492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1E8FAC8-0802-42B0-879F-D347F528E6E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377CD39-71EB-450F-9AB9-D09D72A48E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1D820F5-EF14-45E3-923D-BA39591B072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9517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D95E47F1-CBDF-42DA-AD09-49F0E2E409E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rgbClr val="00B05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73AD4E2B-6147-4E9D-BD49-CB1F5838974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rgbClr val="00B05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9BD0C5A3-89CE-4094-8633-A3E6A6AEBBB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824FE728-6EA5-4A80-8E73-08204858B41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3833810-FDF2-4BF2-B72E-DA9D8981EF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F93E0EA-D495-4653-BF34-257546F4BF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856D8766-0C15-41B2-94FD-72C2F738110E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D19E146F-EF13-42DD-BCAB-20A50699E761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63BD137D-4B1F-475C-A760-50FF1B9741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pPr eaLnBrk="1" hangingPunct="1"/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E71C43A3-D81A-44B3-B8C0-C037E350D2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76" name="スライド番号プレースホルダ 3">
            <a:extLst>
              <a:ext uri="{FF2B5EF4-FFF2-40B4-BE49-F238E27FC236}">
                <a16:creationId xmlns:a16="http://schemas.microsoft.com/office/drawing/2014/main" id="{E4C62804-F906-4CD9-A58C-9BCDFF9833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69126D8-750E-4CE8-98A8-58577B6EA759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77" name="フッター プレースホルダ 4">
            <a:extLst>
              <a:ext uri="{FF2B5EF4-FFF2-40B4-BE49-F238E27FC236}">
                <a16:creationId xmlns:a16="http://schemas.microsoft.com/office/drawing/2014/main" id="{69A6DE10-8660-4C2C-8FF3-659D9ACD5F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68BD554-C070-4A54-9B2C-F9932957E7A7}"/>
              </a:ext>
            </a:extLst>
          </p:cNvPr>
          <p:cNvSpPr/>
          <p:nvPr/>
        </p:nvSpPr>
        <p:spPr>
          <a:xfrm>
            <a:off x="-15875" y="0"/>
            <a:ext cx="993298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FDBA46D-A952-4644-AC57-94D9FC9C5E50}"/>
              </a:ext>
            </a:extLst>
          </p:cNvPr>
          <p:cNvSpPr/>
          <p:nvPr/>
        </p:nvSpPr>
        <p:spPr>
          <a:xfrm>
            <a:off x="-14288" y="5429250"/>
            <a:ext cx="9932988" cy="142875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68153B2B-E712-4F94-AB3C-8331C66E1FD3}"/>
              </a:ext>
            </a:extLst>
          </p:cNvPr>
          <p:cNvSpPr txBox="1">
            <a:spLocks/>
          </p:cNvSpPr>
          <p:nvPr/>
        </p:nvSpPr>
        <p:spPr>
          <a:xfrm>
            <a:off x="238125" y="142875"/>
            <a:ext cx="7172325" cy="500063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000" b="1" dirty="0">
                <a:latin typeface="+mj-lt"/>
                <a:ea typeface="+mj-ea"/>
                <a:cs typeface="+mj-cs"/>
              </a:rPr>
              <a:t>株式会社○○○御中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838D4E1A-34C8-4E67-B582-53E1ED976592}"/>
              </a:ext>
            </a:extLst>
          </p:cNvPr>
          <p:cNvSpPr txBox="1">
            <a:spLocks/>
          </p:cNvSpPr>
          <p:nvPr/>
        </p:nvSpPr>
        <p:spPr>
          <a:xfrm>
            <a:off x="79375" y="2643188"/>
            <a:ext cx="9715500" cy="500062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4000" b="1" dirty="0">
                <a:latin typeface="+mj-lt"/>
                <a:ea typeface="+mj-ea"/>
                <a:cs typeface="+mj-cs"/>
              </a:rPr>
              <a:t>○○○のご提案</a:t>
            </a:r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6C3F033E-D61F-4962-83C2-241A89F55ECE}"/>
              </a:ext>
            </a:extLst>
          </p:cNvPr>
          <p:cNvSpPr txBox="1">
            <a:spLocks/>
          </p:cNvSpPr>
          <p:nvPr/>
        </p:nvSpPr>
        <p:spPr>
          <a:xfrm>
            <a:off x="2381250" y="5857875"/>
            <a:ext cx="7172325" cy="500063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lang="en-US" altLang="ja-JP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2021</a:t>
            </a:r>
            <a:r>
              <a:rPr lang="ja-JP" altLang="en-US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年○○月○○日</a:t>
            </a:r>
            <a:endParaRPr lang="en-US" altLang="ja-JP" sz="20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algn="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株式会社△△△</a:t>
            </a: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A5EB822F-79A4-448E-8925-947D8DBF62E6}"/>
              </a:ext>
            </a:extLst>
          </p:cNvPr>
          <p:cNvSpPr txBox="1">
            <a:spLocks/>
          </p:cNvSpPr>
          <p:nvPr/>
        </p:nvSpPr>
        <p:spPr>
          <a:xfrm>
            <a:off x="8139113" y="142875"/>
            <a:ext cx="1385887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7299A44-1D7F-4B03-BE1B-4DBA948A95F0}"/>
              </a:ext>
            </a:extLst>
          </p:cNvPr>
          <p:cNvSpPr/>
          <p:nvPr/>
        </p:nvSpPr>
        <p:spPr>
          <a:xfrm>
            <a:off x="-14288" y="5072063"/>
            <a:ext cx="9932988" cy="357187"/>
          </a:xfrm>
          <a:prstGeom prst="rect">
            <a:avLst/>
          </a:prstGeom>
          <a:solidFill>
            <a:srgbClr val="CC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38</Words>
  <Application>Microsoft Office PowerPoint</Application>
  <PresentationFormat>A4 210 x 297 mm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緑色の表紙です。下部が緑色に塗りつぶされています。</dc:description>
  <cp:lastModifiedBy>tp</cp:lastModifiedBy>
  <cp:revision>7</cp:revision>
  <dcterms:created xsi:type="dcterms:W3CDTF">2009-02-13T08:21:57Z</dcterms:created>
  <dcterms:modified xsi:type="dcterms:W3CDTF">2021-08-09T11:28:55Z</dcterms:modified>
</cp:coreProperties>
</file>