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FF99"/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E221EFAE-7231-4D36-A5B2-6A01D34DFE88}"/>
    <pc:docChg chg="modSld">
      <pc:chgData name="鳴海 祐" userId="b1de848e6dad69f3" providerId="LiveId" clId="{E221EFAE-7231-4D36-A5B2-6A01D34DFE88}" dt="2021-08-09T11:28:34.788" v="7" actId="20577"/>
      <pc:docMkLst>
        <pc:docMk/>
      </pc:docMkLst>
      <pc:sldChg chg="modSp mod">
        <pc:chgData name="鳴海 祐" userId="b1de848e6dad69f3" providerId="LiveId" clId="{E221EFAE-7231-4D36-A5B2-6A01D34DFE88}" dt="2021-08-09T11:28:34.788" v="7" actId="20577"/>
        <pc:sldMkLst>
          <pc:docMk/>
          <pc:sldMk cId="0" sldId="270"/>
        </pc:sldMkLst>
        <pc:spChg chg="mod">
          <ac:chgData name="鳴海 祐" userId="b1de848e6dad69f3" providerId="LiveId" clId="{E221EFAE-7231-4D36-A5B2-6A01D34DFE88}" dt="2021-08-09T11:28:34.788" v="7" actId="20577"/>
          <ac:spMkLst>
            <pc:docMk/>
            <pc:sldMk cId="0" sldId="270"/>
            <ac:spMk id="13" creationId="{C98D9DF2-BCAB-4AE0-B44C-F3DB764DE4B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04FBBE0-50C6-4059-B1C5-885BA1864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1EE1501-5253-43EC-A824-CA67E9B2ED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DDE8092-9983-4021-B616-D29AF3B70612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2ED709E-26AE-4195-B721-21ED5EB85E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C7F3250-0451-4957-80B7-136D611646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268656E-DDE4-4415-BEF7-4E3EA7EC77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D03580B-91AD-4EF7-96A3-2550B7F44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CE5C32A-5B38-4330-825F-21D8B9F6A80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276E3D-4D27-4504-878F-142E7CD6B3D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9344840-7960-485B-8065-21BA8E0C85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2E5964A-82BB-4687-A2BB-044061D43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3E1930D-8A5F-468D-8D87-A8D207E0A5B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B5F40EE-A94B-48EF-8FBE-57EA73137D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F9357AB-5F3D-4A18-85F3-D4B4926FCA0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97E6C72-1B65-4985-BAA8-DE9E330564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1D5BFC9-2A54-4F30-A8C5-A731A916F5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F9C64A2A-D3B4-4F47-A676-36912016F2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63FF056-1D50-404F-B91F-92ABB9666EB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DA0794B-A2A2-4B59-BCF3-E368BF7E84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2C3422F-032D-4270-9DD3-D2D8DCDD9D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26F0B8-CB61-4885-957D-E5203FCE9D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481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98CE80E-EE33-4D70-8F7B-F864E2C505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5FDCB7C-4EBB-4519-9E74-791FB8F075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B3C5EC-3732-42D7-BFF9-FCA9A2D74B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724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8301408-1887-4171-A442-94AFA3C727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42F84AB-419C-441A-B0C0-8B79F3A955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7CD49D-8BD1-4771-9C98-BC8A0ADA7E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341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0EE5ECC-7919-47C3-BE30-0DB2D125B6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9136FAB-AB58-49F8-8DF8-6CB9EC0050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E8CBE1-4C20-4B1C-B5EB-C6976AF94A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796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CA1E0D2-D9CE-41AD-8A26-3A9075A551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4FA9E8A-5098-4DB7-9721-9D1D2632B7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24C149-892E-4DFF-8552-11D4606C8C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80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E3357B-D0EC-4C68-BC44-C77842E9FD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2E9789-97F9-4B4F-9B5D-5E19770325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D6D78D-A879-4E5F-8FF0-6994541C31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903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4140470D-9DE1-4669-943E-EBA567A206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F64C9CEE-DE0F-49B5-8DBB-7AAAE66492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5EEBEA-7CB9-4583-BC00-F919CBD5AA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526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93EDE88-777A-4162-8725-CD1DDE71F1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FA0D048-8CFB-492A-9F34-23ED20CE1E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E247DE-B2AE-4F7E-A263-8A6DE15FEE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038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0E965205-96A5-4F95-9691-E1327A45CE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44C87993-B471-45BA-9EB3-F41E080852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6ACFE0-5DA9-431F-9FB5-AA02946E6E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791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05A2213-58ED-4FDB-BAA3-B27139E1F5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DEA287-89E9-4E4F-8C77-40A6BAC1EC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B6C4A4-1D9D-4643-83FB-081B846E60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870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DA01D7A-17F0-407B-9664-28CECA1BCE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4B1EA5-C1A3-45B7-840E-A58A98D3AC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58601E-0240-48E5-9A73-1FC0470DC5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885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706068E9-0550-4898-B2E3-01500002C7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B63D9823-E7F1-44C1-90CE-8E69B8128A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22BACC8F-58C8-4DF4-AFA3-4CBFCACF75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5B8F306B-9603-4DCB-94DF-14DB023638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2E1F69-E728-4A60-9D32-B2FE2A5AC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CFB050F-C67D-4B9C-8170-99B3D58E5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875FC39E-4410-40FD-9AAF-9909C04B1D17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22BC10E0-513F-40EB-9D99-01B046A545E7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B60B5D06-0C23-48C5-830B-8F3D1B247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7D174C85-BC69-4A68-9C76-24469BC1A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2" name="スライド番号プレースホルダ 3">
            <a:extLst>
              <a:ext uri="{FF2B5EF4-FFF2-40B4-BE49-F238E27FC236}">
                <a16:creationId xmlns:a16="http://schemas.microsoft.com/office/drawing/2014/main" id="{552542E5-CA91-4573-9185-A9F64AAD58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CB28FEC-83DB-4ED1-B1A1-928179E0B34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3" name="フッター プレースホルダ 4">
            <a:extLst>
              <a:ext uri="{FF2B5EF4-FFF2-40B4-BE49-F238E27FC236}">
                <a16:creationId xmlns:a16="http://schemas.microsoft.com/office/drawing/2014/main" id="{1401E2FB-586C-4B97-9CFC-207206BBDC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3AA317-4382-4C40-9E9F-B4633CDDD22D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BD031D0C-0C9A-4EDB-B315-D66519E3C276}"/>
              </a:ext>
            </a:extLst>
          </p:cNvPr>
          <p:cNvSpPr txBox="1">
            <a:spLocks/>
          </p:cNvSpPr>
          <p:nvPr/>
        </p:nvSpPr>
        <p:spPr>
          <a:xfrm>
            <a:off x="8139113" y="5786438"/>
            <a:ext cx="1385887" cy="50006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BAE8C4-7869-40CB-8BD4-DBF971287129}"/>
              </a:ext>
            </a:extLst>
          </p:cNvPr>
          <p:cNvSpPr/>
          <p:nvPr/>
        </p:nvSpPr>
        <p:spPr>
          <a:xfrm>
            <a:off x="-14288" y="0"/>
            <a:ext cx="9932988" cy="392906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2D6B6E-CDE0-4553-9226-7F6C3CF49634}"/>
              </a:ext>
            </a:extLst>
          </p:cNvPr>
          <p:cNvSpPr/>
          <p:nvPr/>
        </p:nvSpPr>
        <p:spPr>
          <a:xfrm>
            <a:off x="-14288" y="3941763"/>
            <a:ext cx="9932988" cy="701675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9CCC6047-87C8-443B-86D2-DA0B7134F4E8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5224D4ED-BF71-4CBD-80DE-30E0E3899310}"/>
              </a:ext>
            </a:extLst>
          </p:cNvPr>
          <p:cNvSpPr txBox="1">
            <a:spLocks/>
          </p:cNvSpPr>
          <p:nvPr/>
        </p:nvSpPr>
        <p:spPr>
          <a:xfrm>
            <a:off x="79375" y="32146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○○○のご提案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C98D9DF2-BCAB-4AE0-B44C-F3DB764DE4B0}"/>
              </a:ext>
            </a:extLst>
          </p:cNvPr>
          <p:cNvSpPr txBox="1">
            <a:spLocks/>
          </p:cNvSpPr>
          <p:nvPr/>
        </p:nvSpPr>
        <p:spPr>
          <a:xfrm>
            <a:off x="2381250" y="5072063"/>
            <a:ext cx="7172325" cy="500062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latin typeface="+mj-lt"/>
                <a:ea typeface="+mj-ea"/>
                <a:cs typeface="+mj-cs"/>
              </a:rPr>
              <a:t>株式会社△△△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38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緑色の表紙です。上部が緑色に塗りつぶされています。</dc:description>
  <cp:lastModifiedBy>tp</cp:lastModifiedBy>
  <cp:revision>6</cp:revision>
  <dcterms:created xsi:type="dcterms:W3CDTF">2009-02-13T08:21:57Z</dcterms:created>
  <dcterms:modified xsi:type="dcterms:W3CDTF">2021-08-09T11:28:37Z</dcterms:modified>
</cp:coreProperties>
</file>