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33C157D2-42DF-413D-80A9-2040EA67BE34}"/>
    <pc:docChg chg="modSld">
      <pc:chgData name="鳴海 祐" userId="b1de848e6dad69f3" providerId="LiveId" clId="{33C157D2-42DF-413D-80A9-2040EA67BE34}" dt="2021-08-09T11:28:14.738" v="7" actId="20577"/>
      <pc:docMkLst>
        <pc:docMk/>
      </pc:docMkLst>
      <pc:sldChg chg="modSp mod">
        <pc:chgData name="鳴海 祐" userId="b1de848e6dad69f3" providerId="LiveId" clId="{33C157D2-42DF-413D-80A9-2040EA67BE34}" dt="2021-08-09T11:28:14.738" v="7" actId="20577"/>
        <pc:sldMkLst>
          <pc:docMk/>
          <pc:sldMk cId="0" sldId="271"/>
        </pc:sldMkLst>
        <pc:spChg chg="mod">
          <ac:chgData name="鳴海 祐" userId="b1de848e6dad69f3" providerId="LiveId" clId="{33C157D2-42DF-413D-80A9-2040EA67BE34}" dt="2021-08-09T11:28:14.738" v="7" actId="20577"/>
          <ac:spMkLst>
            <pc:docMk/>
            <pc:sldMk cId="0" sldId="271"/>
            <ac:spMk id="13" creationId="{DD41784E-CC56-45F0-A5AB-1241881130D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9143B03-857F-4D56-B136-3A86BC5AEA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5DF1472-E707-4617-AF54-DE11C500C74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C11FA05-DE48-46AA-AA4B-7FDA380CF9A1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03D89ED-7D05-461F-A799-538D91C959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AE58934-C775-4115-A4AC-43E1286357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2ABCECD-AEA2-48C6-810E-3D32377549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0A81F44-9BFD-4046-BD3E-3267705DC6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269BD3D-363E-4A01-A85D-E84962CD79E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25326BD-194F-4500-A9DC-ECE7C631DC47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D0696AD-6BE7-47EF-B467-CB2BC9D685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F7F4C1D-DB59-438A-97D5-0A0C27B4FD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86553E6-0226-471D-B4FA-DF8D03791C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0B11707-A38F-4464-9A38-9CE4223AFA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FF4169B-18C0-4C34-AD70-D9605187AEE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81DBBDF-9111-4294-9C12-E4D1C1712F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5CE3F7C-0179-45AF-9DAF-A9F3D86B58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E636B9B3-8921-408A-8702-3F3504843D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9C23A0F-20FE-40C8-B592-F24BF9B029A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2C81B28-E17D-41DE-AE0B-9EABACABD4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BBB31BA-CAA9-4578-BDEA-0FD6ADEA16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DE9591-8C10-48C1-A12D-6611EF3E62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57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E2AB3CA-7CF2-4257-AA0B-61BD1D2BD9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F7985A7-58E3-4D4F-BFDD-9C8E389BD5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6315BB-2476-41E0-89F3-A964AB5B33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2748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AC3CA0F-B44C-4359-AD3D-3BEAE0EE2D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2E3A44E-FF66-4F4F-BCE4-1BCC6A3338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5E7C56-60B1-43F2-8675-B9B31A8CE7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951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FE65D2B-1C47-41D1-9272-39A5820991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D405522-A1B8-47FA-90F2-833284FBA1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7AA58F-8FDF-43CC-BD97-07FB01B998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282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6732499-7D8A-4287-995E-B4C8DB1964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890A6DA-6943-4C96-B6FC-C07D169E0E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8AC81D-C235-42C3-BCE2-1F7CA8AB3B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997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A9DA544-E54C-4E94-B6D2-5B87DAFD4A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EB7756-AACF-4405-A04D-30551AF071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7A1170-3AB2-42BF-BFD1-F8868BA8CE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8553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4FB69C0-C6F8-4E2A-A293-A4C9772CD2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6544C922-061D-41B7-8E3F-4F26CC260B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BEA3D9-332E-4B73-B8EC-5692DCEF22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386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90DF22B-229C-42E5-870F-C70E5E7F9B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CB6A154-2EB3-4491-B04B-D1C3C962AF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EA6BEE0-0B31-4BE4-B623-14D3D73775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063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F589FEE7-214E-4D09-AC92-00C8BCF0B4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CF9530AC-5CAF-4788-B991-A392E6EC9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3C4013-2628-4C82-AEFA-334C2CB309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322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358F9E-D146-405A-A831-716EC7E1E1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1B123E-19DC-4E0C-9020-4E9B408AAF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C025A8-9190-40A7-A3DA-766820DCFD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486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6CC7FA2-D9E0-468C-802A-94FA454B718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9EDCD5-FA21-4433-BA21-77BD87775E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CCEF0B-BB12-4836-ABF0-DF656303D9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132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040E158D-286B-4FA6-8047-AF51AC9135A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A20B722A-8AC7-406D-BC6E-1D86A283899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5D1682E7-943A-46CA-992D-E9E4349489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8408BBF6-4FE5-4235-B39A-2BA686938E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ECC6D6D-84C7-4274-96D0-F0AB4E7B6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FBD5C16-A10F-45CA-A196-9339F073F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8F8FAD99-744B-4697-87A7-64BF81305A74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F9F3E61B-A8AC-499C-916E-0DCC3EAD1E62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13D35811-E546-4C17-8CA9-523719F61B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9A33B1B4-DDE4-4399-A919-11D2E009F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6A9FCB7D-62F8-4224-AFCE-4D3F470477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6F2FE44-AC0A-4096-A56E-C9731059BD1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9B098266-0610-405F-BBBF-9F253D2F8E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B08DB90-6518-4AFB-B84C-4022C2F6D0FB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D23DBDA-7E1D-488F-8562-CF050311B535}"/>
              </a:ext>
            </a:extLst>
          </p:cNvPr>
          <p:cNvSpPr/>
          <p:nvPr/>
        </p:nvSpPr>
        <p:spPr>
          <a:xfrm>
            <a:off x="-14288" y="5429250"/>
            <a:ext cx="9932988" cy="14287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52471EA5-D064-4BFF-BC96-AE123AFF04EE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latin typeface="+mj-lt"/>
                <a:ea typeface="+mj-ea"/>
                <a:cs typeface="+mj-cs"/>
              </a:rPr>
              <a:t>株式会社○○○御中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A39DB1CA-9A30-46D6-9B76-4A18DD30E14A}"/>
              </a:ext>
            </a:extLst>
          </p:cNvPr>
          <p:cNvSpPr txBox="1">
            <a:spLocks/>
          </p:cNvSpPr>
          <p:nvPr/>
        </p:nvSpPr>
        <p:spPr>
          <a:xfrm>
            <a:off x="79375" y="26431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latin typeface="+mj-lt"/>
                <a:ea typeface="+mj-ea"/>
                <a:cs typeface="+mj-cs"/>
              </a:rPr>
              <a:t>○○○のご提案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DD41784E-CC56-45F0-A5AB-1241881130D5}"/>
              </a:ext>
            </a:extLst>
          </p:cNvPr>
          <p:cNvSpPr txBox="1">
            <a:spLocks/>
          </p:cNvSpPr>
          <p:nvPr/>
        </p:nvSpPr>
        <p:spPr>
          <a:xfrm>
            <a:off x="2381250" y="5857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株式会社△△△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336B0044-5345-4560-9D33-1FB204C4C824}"/>
              </a:ext>
            </a:extLst>
          </p:cNvPr>
          <p:cNvSpPr txBox="1">
            <a:spLocks/>
          </p:cNvSpPr>
          <p:nvPr/>
        </p:nvSpPr>
        <p:spPr>
          <a:xfrm>
            <a:off x="8139113" y="142875"/>
            <a:ext cx="1385887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71577A3-A800-4608-8185-94C632428267}"/>
              </a:ext>
            </a:extLst>
          </p:cNvPr>
          <p:cNvSpPr/>
          <p:nvPr/>
        </p:nvSpPr>
        <p:spPr>
          <a:xfrm>
            <a:off x="-14288" y="5072063"/>
            <a:ext cx="9932988" cy="357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38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赤色の表紙です。下部が赤色に塗りつぶされています。</dc:description>
  <cp:lastModifiedBy>tp</cp:lastModifiedBy>
  <cp:revision>7</cp:revision>
  <dcterms:created xsi:type="dcterms:W3CDTF">2009-02-13T08:21:57Z</dcterms:created>
  <dcterms:modified xsi:type="dcterms:W3CDTF">2021-08-09T11:28:16Z</dcterms:modified>
</cp:coreProperties>
</file>