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495E6BDB-7A49-452A-AAEC-A9C7E09CE94E}"/>
    <pc:docChg chg="modSld">
      <pc:chgData name="鳴海 祐" userId="b1de848e6dad69f3" providerId="LiveId" clId="{495E6BDB-7A49-452A-AAEC-A9C7E09CE94E}" dt="2021-08-09T11:27:49.260" v="7" actId="20577"/>
      <pc:docMkLst>
        <pc:docMk/>
      </pc:docMkLst>
      <pc:sldChg chg="modSp mod">
        <pc:chgData name="鳴海 祐" userId="b1de848e6dad69f3" providerId="LiveId" clId="{495E6BDB-7A49-452A-AAEC-A9C7E09CE94E}" dt="2021-08-09T11:27:49.260" v="7" actId="20577"/>
        <pc:sldMkLst>
          <pc:docMk/>
          <pc:sldMk cId="0" sldId="271"/>
        </pc:sldMkLst>
        <pc:spChg chg="mod">
          <ac:chgData name="鳴海 祐" userId="b1de848e6dad69f3" providerId="LiveId" clId="{495E6BDB-7A49-452A-AAEC-A9C7E09CE94E}" dt="2021-08-09T11:27:49.260" v="7" actId="20577"/>
          <ac:spMkLst>
            <pc:docMk/>
            <pc:sldMk cId="0" sldId="271"/>
            <ac:spMk id="13" creationId="{2F200BB9-C52C-4805-B3FC-D0DB3E81834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9B0A3A2-EAB3-45A8-88B2-557C04A19E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80B06C7-D3D2-4EFA-951F-C96893E79A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A75FC6-0E3D-4ACD-B1CA-9868764B9D33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BC23BCB-55D4-464C-8A97-D3FE114ED7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55B647B-7FE7-4D48-8D9F-F7A6102A42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FB8478A-7AFD-44EB-B552-09A597A831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97C8C40-5A2B-4494-96A3-DE19F2BE29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199A732-2AC6-425E-BFB1-C7F518E358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AE214BA-ACA3-4D6C-A07F-4097F80C896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DD7DD46-567B-4922-8434-5D26663E0D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146AFF2-CE0E-4053-9990-E9972720B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2C7C2AA-3E32-4DD5-A283-465DE25F69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4719646-5DAE-4A6F-803C-2C7DF574AB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B3FD610-38F1-46EC-9450-FBEBDA30616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94F3254-24C6-4E29-8E9C-F52E28ACCA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C8DD4F6-7813-4AC7-903F-969B59146E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1B079047-65E7-45AB-A2D4-E9D139046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04501F-88AD-48DB-A773-B80B10E7EAA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DD4B1AE-C768-4631-B46D-A7CE2268A2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2E4C1A2-355D-4F83-B6D2-F29188ECCF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2FAEDD-122F-4468-8FA1-2E7BBB8BA9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253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206F73C-884F-4B78-9C1A-29AF2410EA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7FE4AB2-3ED4-4557-8B70-11C3C1519D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60D8F-EDB4-464E-B7F6-E172516C72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787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A2347E7-E3ED-4E8F-8EDC-526358EB7E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8B5B63D-ED36-42EC-B091-A0F5EF1A24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6C2B83-1D22-4FEB-9186-94ABC45E9E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451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32A99BB-EBA9-4893-A46F-8BF0BBE562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F1CE588-8A6F-4C8D-8C97-7825D94B6A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4DE0BF-E16E-49B2-AA34-2B290A476B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74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1B4FE21-BC73-463B-842A-29A64BC496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DBE2363-CEB3-46AF-8072-684DAE25D3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415073-751A-41BA-AF04-8D029C1260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475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4167AC-52CE-470C-8472-E581964946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658872-9551-46E6-B631-B3FECE5F1F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5C10AE-B943-441F-8DBE-1B3BB5425C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3194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6D6A5BE3-CDCF-44E1-8CA9-F11A2A2902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A21062F3-B8BC-4EF9-8E90-2E1363E44B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4498A-5B59-482E-A5F7-71B0EBD6E7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53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98D1B13-7E2E-42BD-8E19-4C74A5F159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0B0EAB0-8AAE-4206-B847-390E267D9F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30CDAC-444E-45EA-84D1-BDC42B535B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854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563A6BA0-8F52-46E8-8E92-E63D7778A1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FD308D19-5FC1-4CDA-87A6-383A59989C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80B470-687E-4D17-86CC-986B911650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783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ABC707-F643-4F9D-A979-25778857C1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3BEBD0-6151-4CB2-898B-6BC8683BA1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E149E3-761E-4978-9AD9-5CBA5FA753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457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4B1F7F-3836-4725-8672-63DDC1ADC7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A09462-C06E-4A8F-9FA3-A1018CD19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4FA374-00A7-4C51-9F7A-56816C05D9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176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03A4D815-28BE-41F2-A2A4-F91A7D19C9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AB9C8910-6420-4C69-9D6A-9B81EEA178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A7AD07B3-71FE-4F01-8D26-CBD6922D03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9EC91273-EF7C-4017-965B-4BF25FD3E9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B20AE36-2FB0-43DE-B055-01132D6A0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40F5E6-281B-469F-8994-DD9537641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1E0D4858-5061-4301-ABF0-F1F52C38217F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F0E8BA87-8083-4270-B94F-1F502F029978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DABA0C79-49F0-41C8-97D0-86B6A9FBE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777392E5-36DD-442C-B36F-9B8221F54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2" name="スライド番号プレースホルダ 3">
            <a:extLst>
              <a:ext uri="{FF2B5EF4-FFF2-40B4-BE49-F238E27FC236}">
                <a16:creationId xmlns:a16="http://schemas.microsoft.com/office/drawing/2014/main" id="{6EEEDCA5-1ABE-42F3-B8D4-02DE0B7F2B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2154EBB-D2B4-4883-87DF-E848729CDAE0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フッター プレースホルダ 4">
            <a:extLst>
              <a:ext uri="{FF2B5EF4-FFF2-40B4-BE49-F238E27FC236}">
                <a16:creationId xmlns:a16="http://schemas.microsoft.com/office/drawing/2014/main" id="{3C2CB96E-BD27-44C9-868F-3E874B54DC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F6C877-55CB-4CB7-AA6D-795072CA4282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DEAD983-F070-4F49-915D-2A80A30D33F4}"/>
              </a:ext>
            </a:extLst>
          </p:cNvPr>
          <p:cNvSpPr txBox="1">
            <a:spLocks/>
          </p:cNvSpPr>
          <p:nvPr/>
        </p:nvSpPr>
        <p:spPr>
          <a:xfrm>
            <a:off x="8139113" y="5786438"/>
            <a:ext cx="1385887" cy="5000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8D644FE-A342-49D9-B847-FC3F9FC0E5D5}"/>
              </a:ext>
            </a:extLst>
          </p:cNvPr>
          <p:cNvSpPr/>
          <p:nvPr/>
        </p:nvSpPr>
        <p:spPr>
          <a:xfrm>
            <a:off x="-14288" y="0"/>
            <a:ext cx="9932988" cy="39290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201462-2F44-41CE-9B48-2752B371B50B}"/>
              </a:ext>
            </a:extLst>
          </p:cNvPr>
          <p:cNvSpPr/>
          <p:nvPr/>
        </p:nvSpPr>
        <p:spPr>
          <a:xfrm>
            <a:off x="-14288" y="3941763"/>
            <a:ext cx="9932988" cy="701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B785BD74-EF1E-4CC8-B84B-EB662A69CA63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5C073553-6CE2-4B48-9163-6C8546C3ADF3}"/>
              </a:ext>
            </a:extLst>
          </p:cNvPr>
          <p:cNvSpPr txBox="1">
            <a:spLocks/>
          </p:cNvSpPr>
          <p:nvPr/>
        </p:nvSpPr>
        <p:spPr>
          <a:xfrm>
            <a:off x="79375" y="32146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2F200BB9-C52C-4805-B3FC-D0DB3E818346}"/>
              </a:ext>
            </a:extLst>
          </p:cNvPr>
          <p:cNvSpPr txBox="1">
            <a:spLocks/>
          </p:cNvSpPr>
          <p:nvPr/>
        </p:nvSpPr>
        <p:spPr>
          <a:xfrm>
            <a:off x="2381250" y="5072063"/>
            <a:ext cx="7172325" cy="500062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赤色の表紙です。上部が赤色に塗りつぶされています。</dc:description>
  <cp:lastModifiedBy>tp</cp:lastModifiedBy>
  <cp:revision>8</cp:revision>
  <dcterms:created xsi:type="dcterms:W3CDTF">2009-02-13T08:21:57Z</dcterms:created>
  <dcterms:modified xsi:type="dcterms:W3CDTF">2021-08-09T11:27:56Z</dcterms:modified>
</cp:coreProperties>
</file>