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71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306" y="6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鳴海 祐" userId="b1de848e6dad69f3" providerId="LiveId" clId="{495E6BDB-7A49-452A-AAEC-A9C7E09CE94E}"/>
    <pc:docChg chg="modSld">
      <pc:chgData name="鳴海 祐" userId="b1de848e6dad69f3" providerId="LiveId" clId="{495E6BDB-7A49-452A-AAEC-A9C7E09CE94E}" dt="2021-08-09T11:27:49.260" v="7" actId="20577"/>
      <pc:docMkLst>
        <pc:docMk/>
      </pc:docMkLst>
      <pc:sldChg chg="modSp mod">
        <pc:chgData name="鳴海 祐" userId="b1de848e6dad69f3" providerId="LiveId" clId="{495E6BDB-7A49-452A-AAEC-A9C7E09CE94E}" dt="2021-08-09T11:27:49.260" v="7" actId="20577"/>
        <pc:sldMkLst>
          <pc:docMk/>
          <pc:sldMk cId="0" sldId="271"/>
        </pc:sldMkLst>
        <pc:spChg chg="mod">
          <ac:chgData name="鳴海 祐" userId="b1de848e6dad69f3" providerId="LiveId" clId="{495E6BDB-7A49-452A-AAEC-A9C7E09CE94E}" dt="2021-08-09T11:27:49.260" v="7" actId="20577"/>
          <ac:spMkLst>
            <pc:docMk/>
            <pc:sldMk cId="0" sldId="271"/>
            <ac:spMk id="13" creationId="{2F200BB9-C52C-4805-B3FC-D0DB3E818346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89B0A3A2-EAB3-45A8-88B2-557C04A19ED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D80B06C7-D3D2-4EFA-951F-C96893E79AD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83A75FC6-0E3D-4ACD-B1CA-9868764B9D33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FBC23BCB-55D4-464C-8A97-D3FE114ED78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955B647B-7FE7-4D48-8D9F-F7A6102A42E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8FB8478A-7AFD-44EB-B552-09A597A831C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297C8C40-5A2B-4494-96A3-DE19F2BE298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4199A732-2AC6-425E-BFB1-C7F518E358D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4AE214BA-ACA3-4D6C-A07F-4097F80C8966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6DD7DD46-567B-4922-8434-5D26663E0DD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0146AFF2-CE0E-4053-9990-E9972720BD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E2C7C2AA-3E32-4DD5-A283-465DE25F69E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24719646-5DAE-4A6F-803C-2C7DF574AB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2B3FD610-38F1-46EC-9450-FBEBDA30616C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A94F3254-24C6-4E29-8E9C-F52E28ACCA1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3C8DD4F6-7813-4AC7-903F-969B59146E2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0244" name="スライド番号プレースホルダ 3">
            <a:extLst>
              <a:ext uri="{FF2B5EF4-FFF2-40B4-BE49-F238E27FC236}">
                <a16:creationId xmlns:a16="http://schemas.microsoft.com/office/drawing/2014/main" id="{1B079047-65E7-45AB-A2D4-E9D1390461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7E04501F-88AD-48DB-A773-B80B10E7EAA6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1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1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4DD4B1AE-C768-4631-B46D-A7CE2268A2B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E2E4C1A2-355D-4F83-B6D2-F29188ECCFF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72FAEDD-122F-4468-8FA1-2E7BBB8BA98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72538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4206F73C-884F-4B78-9C1A-29AF2410EA8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97FE4AB2-3ED4-4557-8B70-11C3C1519DB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4B60D8F-EDB4-464E-B7F6-E172516C72C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77879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41"/>
            <a:ext cx="222885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1" y="274641"/>
            <a:ext cx="6521451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8A2347E7-E3ED-4E8F-8EDC-526358EB7E0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38B5B63D-ED36-42EC-B091-A0F5EF1A24D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66C2B83-1D22-4FEB-9186-94ABC45E9E9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64516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232A99BB-EBA9-4893-A46F-8BF0BBE562B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8F1CE588-8A6F-4C8D-8C97-7825D94B6AC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84DE0BF-E16E-49B2-AA34-2B290A476BB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46746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7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7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21B4FE21-BC73-463B-842A-29A64BC496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9DBE2363-CEB3-46AF-8072-684DAE25D38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E415073-751A-41BA-AF04-8D029C12606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54758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1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49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84167AC-52CE-470C-8472-E5819649461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D658872-9551-46E6-B631-B3FECE5F1FA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65C10AE-B943-441F-8DBE-1B3BB5425CA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33194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299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299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6D6A5BE3-CDCF-44E1-8CA9-F11A2A29023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A21062F3-B8BC-4EF9-8E90-2E1363E44B4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024498A-5B59-482E-A5F7-71B0EBD6E79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8530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B98D1B13-7E2E-42BD-8E19-4C74A5F159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D0B0EAB0-8AAE-4206-B847-390E267D9FB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B30CDAC-444E-45EA-84D1-BDC42B535BE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08540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 4">
            <a:extLst>
              <a:ext uri="{FF2B5EF4-FFF2-40B4-BE49-F238E27FC236}">
                <a16:creationId xmlns:a16="http://schemas.microsoft.com/office/drawing/2014/main" id="{563A6BA0-8F52-46E8-8E92-E63D7778A16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3" name="スライド番号プレースホルダ 5">
            <a:extLst>
              <a:ext uri="{FF2B5EF4-FFF2-40B4-BE49-F238E27FC236}">
                <a16:creationId xmlns:a16="http://schemas.microsoft.com/office/drawing/2014/main" id="{FD308D19-5FC1-4CDA-87A6-383A59989C7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A80B470-687E-4D17-86CC-986B9116502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47833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FABC707-F643-4F9D-A979-25778857C19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73BEBD0-6151-4CB2-898B-6BC8683BA11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6E149E3-761E-4978-9AD9-5CBA5FA753A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04570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64B1F7F-3836-4725-8672-63DDC1ADC7A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1A09462-C06E-4A8F-9FA3-A1018CD1943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C4FA374-00A7-4C51-9F7A-56816C05D99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61761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C Banner">
            <a:extLst>
              <a:ext uri="{FF2B5EF4-FFF2-40B4-BE49-F238E27FC236}">
                <a16:creationId xmlns:a16="http://schemas.microsoft.com/office/drawing/2014/main" id="{03A4D815-28BE-41F2-A2A4-F91A7D19C95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588" y="6500813"/>
            <a:ext cx="9906001" cy="357187"/>
          </a:xfrm>
          <a:prstGeom prst="rect">
            <a:avLst/>
          </a:prstGeom>
          <a:solidFill>
            <a:srgbClr val="FF000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8" name="AC Banner">
            <a:extLst>
              <a:ext uri="{FF2B5EF4-FFF2-40B4-BE49-F238E27FC236}">
                <a16:creationId xmlns:a16="http://schemas.microsoft.com/office/drawing/2014/main" id="{AB9C8910-6420-4C69-9D6A-9B81EEA178C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90563"/>
            <a:ext cx="9906000" cy="46037"/>
          </a:xfrm>
          <a:prstGeom prst="rect">
            <a:avLst/>
          </a:prstGeom>
          <a:solidFill>
            <a:srgbClr val="FF000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028" name="タイトル プレースホルダ 1">
            <a:extLst>
              <a:ext uri="{FF2B5EF4-FFF2-40B4-BE49-F238E27FC236}">
                <a16:creationId xmlns:a16="http://schemas.microsoft.com/office/drawing/2014/main" id="{A7AD07B3-71FE-4F01-8D26-CBD6922D03B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142875"/>
            <a:ext cx="717232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9" name="テキスト プレースホルダ 2">
            <a:extLst>
              <a:ext uri="{FF2B5EF4-FFF2-40B4-BE49-F238E27FC236}">
                <a16:creationId xmlns:a16="http://schemas.microsoft.com/office/drawing/2014/main" id="{9EC91273-EF7C-4017-965B-4BF25FD3E9E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823913"/>
            <a:ext cx="8915400" cy="534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B20AE36-2FB0-43DE-B055-01132D6A05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440F5E6-281B-469F-8994-DD95376417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492875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1E0D4858-5061-4301-ABF0-F1F52C38217F}" type="slidenum">
              <a:rPr lang="ja-JP" altLang="en-US"/>
              <a:pPr/>
              <a:t>‹#›</a:t>
            </a:fld>
            <a:endParaRPr lang="ja-JP" altLang="en-US"/>
          </a:p>
        </p:txBody>
      </p:sp>
      <p:sp>
        <p:nvSpPr>
          <p:cNvPr id="10" name="タイトル プレースホルダ 1">
            <a:extLst>
              <a:ext uri="{FF2B5EF4-FFF2-40B4-BE49-F238E27FC236}">
                <a16:creationId xmlns:a16="http://schemas.microsoft.com/office/drawing/2014/main" id="{F0E8BA87-8083-4270-B94F-1F502F029978}"/>
              </a:ext>
            </a:extLst>
          </p:cNvPr>
          <p:cNvSpPr txBox="1">
            <a:spLocks/>
          </p:cNvSpPr>
          <p:nvPr userDrawn="1"/>
        </p:nvSpPr>
        <p:spPr>
          <a:xfrm>
            <a:off x="7810500" y="142875"/>
            <a:ext cx="1795463" cy="50006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dirty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企業ロゴ</a:t>
            </a:r>
            <a:endParaRPr lang="ja-JP" altLang="en-US" sz="900" dirty="0">
              <a:solidFill>
                <a:schemeClr val="bg1">
                  <a:lumMod val="6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4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タイトル 1">
            <a:extLst>
              <a:ext uri="{FF2B5EF4-FFF2-40B4-BE49-F238E27FC236}">
                <a16:creationId xmlns:a16="http://schemas.microsoft.com/office/drawing/2014/main" id="{DABA0C79-49F0-41C8-97D0-86B6A9FBE7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pPr eaLnBrk="1" hangingPunct="1"/>
            <a:endParaRPr lang="ja-JP" altLang="en-US" dirty="0"/>
          </a:p>
        </p:txBody>
      </p:sp>
      <p:sp>
        <p:nvSpPr>
          <p:cNvPr id="3" name="サブタイトル 2">
            <a:extLst>
              <a:ext uri="{FF2B5EF4-FFF2-40B4-BE49-F238E27FC236}">
                <a16:creationId xmlns:a16="http://schemas.microsoft.com/office/drawing/2014/main" id="{777392E5-36DD-442C-B36F-9B8221F543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052" name="スライド番号プレースホルダ 3">
            <a:extLst>
              <a:ext uri="{FF2B5EF4-FFF2-40B4-BE49-F238E27FC236}">
                <a16:creationId xmlns:a16="http://schemas.microsoft.com/office/drawing/2014/main" id="{6EEEDCA5-1ABE-42F3-B8D4-02DE0B7F2B7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F2154EBB-D2B4-4883-87DF-E848729CDAE0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053" name="フッター プレースホルダ 4">
            <a:extLst>
              <a:ext uri="{FF2B5EF4-FFF2-40B4-BE49-F238E27FC236}">
                <a16:creationId xmlns:a16="http://schemas.microsoft.com/office/drawing/2014/main" id="{3C2CB96E-BD27-44C9-868F-3E874B54DCC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67F6C877-55CB-4CB7-AA6D-795072CA4282}"/>
              </a:ext>
            </a:extLst>
          </p:cNvPr>
          <p:cNvSpPr/>
          <p:nvPr/>
        </p:nvSpPr>
        <p:spPr>
          <a:xfrm>
            <a:off x="-15875" y="0"/>
            <a:ext cx="993298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8" name="タイトル 1">
            <a:extLst>
              <a:ext uri="{FF2B5EF4-FFF2-40B4-BE49-F238E27FC236}">
                <a16:creationId xmlns:a16="http://schemas.microsoft.com/office/drawing/2014/main" id="{CDEAD983-F070-4F49-915D-2A80A30D33F4}"/>
              </a:ext>
            </a:extLst>
          </p:cNvPr>
          <p:cNvSpPr txBox="1">
            <a:spLocks/>
          </p:cNvSpPr>
          <p:nvPr/>
        </p:nvSpPr>
        <p:spPr>
          <a:xfrm>
            <a:off x="8139113" y="5786438"/>
            <a:ext cx="1385887" cy="500062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ja-JP" altLang="en-US" sz="2400" dirty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企業ロゴ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48D644FE-A342-49D9-B847-FC3F9FC0E5D5}"/>
              </a:ext>
            </a:extLst>
          </p:cNvPr>
          <p:cNvSpPr/>
          <p:nvPr/>
        </p:nvSpPr>
        <p:spPr>
          <a:xfrm>
            <a:off x="-14288" y="0"/>
            <a:ext cx="9932988" cy="392906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9201462-2F44-41CE-9B48-2752B371B50B}"/>
              </a:ext>
            </a:extLst>
          </p:cNvPr>
          <p:cNvSpPr/>
          <p:nvPr/>
        </p:nvSpPr>
        <p:spPr>
          <a:xfrm>
            <a:off x="-14288" y="3941763"/>
            <a:ext cx="9932988" cy="7016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1" name="タイトル 1">
            <a:extLst>
              <a:ext uri="{FF2B5EF4-FFF2-40B4-BE49-F238E27FC236}">
                <a16:creationId xmlns:a16="http://schemas.microsoft.com/office/drawing/2014/main" id="{B785BD74-EF1E-4CC8-B84B-EB662A69CA63}"/>
              </a:ext>
            </a:extLst>
          </p:cNvPr>
          <p:cNvSpPr txBox="1">
            <a:spLocks/>
          </p:cNvSpPr>
          <p:nvPr/>
        </p:nvSpPr>
        <p:spPr>
          <a:xfrm>
            <a:off x="238125" y="142875"/>
            <a:ext cx="7172325" cy="500063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株式会社○○○御中</a:t>
            </a:r>
          </a:p>
        </p:txBody>
      </p:sp>
      <p:sp>
        <p:nvSpPr>
          <p:cNvPr id="12" name="タイトル 1">
            <a:extLst>
              <a:ext uri="{FF2B5EF4-FFF2-40B4-BE49-F238E27FC236}">
                <a16:creationId xmlns:a16="http://schemas.microsoft.com/office/drawing/2014/main" id="{5C073553-6CE2-4B48-9163-6C8546C3ADF3}"/>
              </a:ext>
            </a:extLst>
          </p:cNvPr>
          <p:cNvSpPr txBox="1">
            <a:spLocks/>
          </p:cNvSpPr>
          <p:nvPr/>
        </p:nvSpPr>
        <p:spPr>
          <a:xfrm>
            <a:off x="79375" y="3214688"/>
            <a:ext cx="9715500" cy="500062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4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○○○のご提案</a:t>
            </a:r>
          </a:p>
        </p:txBody>
      </p:sp>
      <p:sp>
        <p:nvSpPr>
          <p:cNvPr id="13" name="タイトル 1">
            <a:extLst>
              <a:ext uri="{FF2B5EF4-FFF2-40B4-BE49-F238E27FC236}">
                <a16:creationId xmlns:a16="http://schemas.microsoft.com/office/drawing/2014/main" id="{2F200BB9-C52C-4805-B3FC-D0DB3E818346}"/>
              </a:ext>
            </a:extLst>
          </p:cNvPr>
          <p:cNvSpPr txBox="1">
            <a:spLocks/>
          </p:cNvSpPr>
          <p:nvPr/>
        </p:nvSpPr>
        <p:spPr>
          <a:xfrm>
            <a:off x="2381250" y="5072063"/>
            <a:ext cx="7172325" cy="500062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Aft>
                <a:spcPts val="0"/>
              </a:spcAft>
              <a:defRPr/>
            </a:pPr>
            <a:r>
              <a:rPr lang="en-US" altLang="ja-JP" sz="2000" dirty="0">
                <a:latin typeface="+mj-lt"/>
                <a:ea typeface="+mj-ea"/>
                <a:cs typeface="+mj-cs"/>
              </a:rPr>
              <a:t>2021</a:t>
            </a:r>
            <a:r>
              <a:rPr lang="ja-JP" altLang="en-US" sz="2000" dirty="0">
                <a:latin typeface="+mj-lt"/>
                <a:ea typeface="+mj-ea"/>
                <a:cs typeface="+mj-cs"/>
              </a:rPr>
              <a:t>年○○月○○日</a:t>
            </a:r>
            <a:endParaRPr lang="en-US" altLang="ja-JP" sz="2000" dirty="0">
              <a:latin typeface="+mj-lt"/>
              <a:ea typeface="+mj-ea"/>
              <a:cs typeface="+mj-cs"/>
            </a:endParaRPr>
          </a:p>
          <a:p>
            <a:pPr algn="r" fontAlgn="auto">
              <a:spcAft>
                <a:spcPts val="0"/>
              </a:spcAft>
              <a:defRPr/>
            </a:pPr>
            <a:r>
              <a:rPr lang="ja-JP" altLang="en-US" sz="2000" dirty="0">
                <a:latin typeface="+mj-lt"/>
                <a:ea typeface="+mj-ea"/>
                <a:cs typeface="+mj-cs"/>
              </a:rPr>
              <a:t>株式会社△△△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38</Words>
  <Application>Microsoft Office PowerPoint</Application>
  <PresentationFormat>A4 210 x 297 mm</PresentationFormat>
  <Paragraphs>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赤色の表紙です。上部が赤色に塗りつぶされています。</dc:description>
  <cp:lastModifiedBy>tp</cp:lastModifiedBy>
  <cp:revision>8</cp:revision>
  <dcterms:created xsi:type="dcterms:W3CDTF">2009-02-13T08:21:57Z</dcterms:created>
  <dcterms:modified xsi:type="dcterms:W3CDTF">2021-08-09T11:27:56Z</dcterms:modified>
</cp:coreProperties>
</file>