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B08DAAEC-B1A9-4348-B0A5-E3233F600297}"/>
    <pc:docChg chg="modSld">
      <pc:chgData name="鳴海 祐" userId="b1de848e6dad69f3" providerId="LiveId" clId="{B08DAAEC-B1A9-4348-B0A5-E3233F600297}" dt="2021-08-09T11:27:27.609" v="9" actId="20577"/>
      <pc:docMkLst>
        <pc:docMk/>
      </pc:docMkLst>
      <pc:sldChg chg="modSp mod">
        <pc:chgData name="鳴海 祐" userId="b1de848e6dad69f3" providerId="LiveId" clId="{B08DAAEC-B1A9-4348-B0A5-E3233F600297}" dt="2021-08-09T11:27:27.609" v="9" actId="20577"/>
        <pc:sldMkLst>
          <pc:docMk/>
          <pc:sldMk cId="0" sldId="270"/>
        </pc:sldMkLst>
        <pc:spChg chg="mod">
          <ac:chgData name="鳴海 祐" userId="b1de848e6dad69f3" providerId="LiveId" clId="{B08DAAEC-B1A9-4348-B0A5-E3233F600297}" dt="2021-08-09T11:27:27.609" v="9" actId="20577"/>
          <ac:spMkLst>
            <pc:docMk/>
            <pc:sldMk cId="0" sldId="270"/>
            <ac:spMk id="13" creationId="{BD7E8A22-530D-486F-9C3E-8F0767509ED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FBC7187-0EFA-442E-8F77-DB316BDFC4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2D849EE-32B7-46F0-A84D-906454DE8D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E79213-438B-47A8-9851-3A41A6E8583B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45C07CE-737B-491C-A2CD-7624E53A8A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2D4DE05-5615-4FB8-BFCC-EA35C902EF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4852394-7AC1-47F8-A1FD-6259732BA2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18A02B7-EE17-4E90-8523-6C28155EE1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63B6268-0CF0-407E-87D1-D0EA2CD7964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0309125-709D-4B91-BC6B-E7FEEA751EDF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6B83401-B1FD-4B50-A3FD-21287859FF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E6FB4BC-39A5-49DA-B492-9606A223B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D8683D0-5E3C-4C82-9BAD-C6D1E74F4E0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B135375-BC3F-44D1-9BE3-43FF8F6B1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A10B50F-86CA-4CE8-8030-AEE33D74F20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D1F6DBD-90E9-4DEC-B437-47C1628805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1393215-1478-4D4A-BBCB-DE9DFA6CDE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B86464A9-F7B0-41F8-9590-65755FEE15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4E6F97F-5B11-4B7A-A171-343C571C448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F69E564-AEEF-4206-8165-189782B9D9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A5ECAAF-FB99-4F47-8631-2736F240F9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16094D-0655-4D53-9671-0D1E56C005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589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D1EB2D5-3AF5-44AF-9C50-06625063C9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36E949-5142-4800-B754-3BD9E751B9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61D618-14BE-4497-8477-1D3BBFC39B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420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89DC35C-CE68-4D16-BCD8-4856F020A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1939146-DFAB-445F-B3D5-0319B89350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7DFA3D-A580-464C-A5E1-CE42CE5EEF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393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10D8F5B-1DE0-4F21-9208-76FEEFDB1C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296DFDA-25C7-4D9F-9157-5BD8B8A314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40E9D2-34FF-48F4-8375-7D2C18F345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691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9F67211-06F7-4977-8638-D4ADF0D085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B210E5E-D51E-4F69-9B19-3EA5CB9AF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5B5ADE-3279-4DFB-81D9-5F6281BFB9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585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442978-96B4-45B7-BE31-BCAED7D31F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73F851-D337-4664-83C4-33DE913C73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DBD6BD-79E4-4CC6-AD62-C7293C4EB7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914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7B7DD0C1-E43A-48C8-A8FA-85FDB0BBD3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E1F6AB03-23D5-4495-8590-C29DAB9FC0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C7E07D-6D40-44A7-99D9-A19B9DAC39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362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1754C7B-CB70-4F24-BC87-90B60ACA67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1CC1763-729F-42DA-ABF3-888F81CD9F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6B0958-61E6-4C01-9E5A-E780B7075A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341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2F00878A-C897-400F-92A0-6D612B6314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3C0A993A-1883-4D72-93AE-0EF2FCE290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A2573B-54BD-4631-A27A-ACC5EE8646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796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EC502E-552A-4150-ACAD-5FA2BB7062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381A91-C075-4BF9-ABEE-618D7F3C3E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0D31E4-FDD4-403B-8BEE-E8B04F02DD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316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A42A61-9351-4DD6-86ED-3A09B83064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CD87E61-DDBF-4B4B-91C9-FF6FE0D370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4AA824-5DDB-4736-982C-E0712DA8EE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603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CEDF2C47-AC57-4BD4-91AC-2AA8BF6053A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9D4A0F40-4D2A-48EC-A50D-7AE481B121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2E35C140-010B-4E7A-856B-0A225F9DAB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05271F44-CD61-4551-A936-7741857570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F1AC74-79C0-4C48-9285-AAD0C72D6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BB2AF03-13A4-4208-9B1D-3175A441F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66406732-57C5-446B-91FA-E03121224EE0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33CB5D6D-62A3-4C96-9293-CE7607711C77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BEBDF3FB-5ACD-49C3-B1E4-7A0F021DB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A8A6F873-59FA-4521-9C66-3D8D4BB08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2" name="スライド番号プレースホルダ 3">
            <a:extLst>
              <a:ext uri="{FF2B5EF4-FFF2-40B4-BE49-F238E27FC236}">
                <a16:creationId xmlns:a16="http://schemas.microsoft.com/office/drawing/2014/main" id="{61C99615-C75B-4318-9F4F-785DE4493B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3F67862-463E-420D-9D8F-43605003C8A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フッター プレースホルダ 4">
            <a:extLst>
              <a:ext uri="{FF2B5EF4-FFF2-40B4-BE49-F238E27FC236}">
                <a16:creationId xmlns:a16="http://schemas.microsoft.com/office/drawing/2014/main" id="{34230E82-D1C1-4095-B6F6-1A7761224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38CFA04-1B6C-4676-A516-CC2B944E0A19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09CC300-D727-4B0B-89B1-C2AE3D06A25F}"/>
              </a:ext>
            </a:extLst>
          </p:cNvPr>
          <p:cNvSpPr txBox="1">
            <a:spLocks/>
          </p:cNvSpPr>
          <p:nvPr/>
        </p:nvSpPr>
        <p:spPr>
          <a:xfrm>
            <a:off x="8139113" y="5786438"/>
            <a:ext cx="1385887" cy="50006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C522981-0DFF-4E13-A0A4-1A8BF788C651}"/>
              </a:ext>
            </a:extLst>
          </p:cNvPr>
          <p:cNvSpPr/>
          <p:nvPr/>
        </p:nvSpPr>
        <p:spPr>
          <a:xfrm>
            <a:off x="-14288" y="0"/>
            <a:ext cx="9932988" cy="3929063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7185B61-8193-4C28-B211-F789D8FA7892}"/>
              </a:ext>
            </a:extLst>
          </p:cNvPr>
          <p:cNvSpPr/>
          <p:nvPr/>
        </p:nvSpPr>
        <p:spPr>
          <a:xfrm>
            <a:off x="-14288" y="3941763"/>
            <a:ext cx="9932988" cy="7016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88724E78-7E6F-407F-853C-DDC983B51F57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E3C46E7E-9E2F-48EE-BE37-F5B1B07CC1DD}"/>
              </a:ext>
            </a:extLst>
          </p:cNvPr>
          <p:cNvSpPr txBox="1">
            <a:spLocks/>
          </p:cNvSpPr>
          <p:nvPr/>
        </p:nvSpPr>
        <p:spPr>
          <a:xfrm>
            <a:off x="79375" y="32146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BD7E8A22-530D-486F-9C3E-8F0767509ED0}"/>
              </a:ext>
            </a:extLst>
          </p:cNvPr>
          <p:cNvSpPr txBox="1">
            <a:spLocks/>
          </p:cNvSpPr>
          <p:nvPr/>
        </p:nvSpPr>
        <p:spPr>
          <a:xfrm>
            <a:off x="2381250" y="5072063"/>
            <a:ext cx="7172325" cy="500062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青色の表紙です。上部が青色に塗りつぶされています。</dc:description>
  <cp:lastModifiedBy>tp</cp:lastModifiedBy>
  <cp:revision>5</cp:revision>
  <dcterms:created xsi:type="dcterms:W3CDTF">2009-02-13T08:21:57Z</dcterms:created>
  <dcterms:modified xsi:type="dcterms:W3CDTF">2021-08-09T11:27:29Z</dcterms:modified>
</cp:coreProperties>
</file>