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9EB6E55-4B48-4B75-846F-E2B1533603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9F22CFD-24C7-4C9B-B70C-F3115EABE2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EEB4AD2-2FA8-4930-9235-91C5DEB049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06F7E70-5963-4DA0-8CA9-8B8054C551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572F165-CC37-48B1-B7E3-7F9A6F4AF7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B2562F0-8D13-431B-BB2A-9EF56E277F1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934474B-10D4-48F4-9753-7259DE24C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C7C293C-997C-4B3E-BC2E-72BBD834D65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D839B9-8703-4211-9C97-1B9320CA61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D11CD16-C8D4-4E9A-9461-8607AFB3AD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E264667-ABDF-481A-B8AA-ED29FFD2F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A5A07C3-2CE3-40FC-9670-44A927AFF0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FE01B62-C225-40A1-AE72-795D7D7FD5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0180E0-A10C-4EFA-B611-F3F701EB000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9E17CCB5-E34E-4FB5-B9EC-A683A601E3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D58C1C2D-4D5E-46B2-A99D-D501DE75B1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080F1DC-1E2C-426E-B96F-73C362CC2C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41F1241-1159-4A52-8109-F868D5E466B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77A7B5-1DAC-42A3-96FC-435FBD5A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5F16-8696-4494-BD20-782CCDDEE2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D46DD6-93D9-4AB5-BA41-54DE8FA8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49D231-9D6A-4A41-84A0-C7054F4D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2309F-B25A-46EE-AA50-E84D2FE90C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15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C8B4B85-DFC4-4BD6-B8D1-D214DE054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1654-9ACA-4459-A454-9C91B12715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2B17F3-F418-4496-A528-0C94D0952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3F7E10B-8F7C-4C68-95C6-CFD37FD0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3B866-44CE-4660-A431-830C66025D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37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959232-34AC-4BAF-954C-DAC4613EE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B1A55-A27F-41E5-9F1B-010080A631A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6B5734-3251-48A2-9D89-4E4A16796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CB37A66-4776-4825-980E-4BA612DC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B7D77-4983-4ED3-8976-F069874E8B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037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0A0F9A3-A4E2-4E68-95B5-BF3E4890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26B90-A322-4963-B655-57A0294065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904865-37BC-48E5-AD71-E0571036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6AA7BA-32D8-4CB0-8698-162BBF40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EDA90-4741-47A5-9900-284F0C01F3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342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5DCF2F-F677-4CD3-9DF9-7A09AEA4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86050-792B-4F9C-8B3A-A990FBF5A1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686030-2245-473C-A75A-CC1152A7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21E317-F147-4C90-B81E-B4E1C2128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17458-A123-4829-89CB-D518D921A7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552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D40A22B-320E-4F1A-9C50-191BE5A0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8EDA6-3FAB-4B3D-9E3E-2B7F0ADC92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0C17BF4-5BC1-4F34-8C39-E174861B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E78C01C-B77B-43FB-8CFE-4E56D6243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F3365-88EA-4235-98FF-0CE3B98D3A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27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603E69D9-2D88-4310-BAE7-30350D8B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05A64-A4D9-48B6-958E-8FFB19DDA25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B89B3F0-5C2A-46D4-9CC9-D2F6DA64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C621B87-9CB5-42F8-99C1-76071F5C3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3EE2EA-AC8C-4CED-B590-8449D06A07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878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2500748-9620-4DB8-A476-34AFBA7E7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95128-8B14-4B01-8A5F-83AE0BFC097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ECAB319-A30D-42B4-8DCA-4BD9F5E69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20BE15E-8CD7-4787-8BE9-53BBE18D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3396A-FCC5-4EE8-AF3E-A1DAD4BB0C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772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2966021-9BEE-449C-8D55-8964890E3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25B66-4933-4874-8440-DA6B11D8F0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C70F4E19-81F0-4C32-A58A-2680A39E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B380C5E-7256-4ABF-ACE4-1235CE91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5E41C-7627-427A-8A41-1C0C8C2F51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152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6996110-0481-462C-8E37-9C22BF43B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C7B41-0EA5-4758-B5C1-3E0B347700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B3DC0B6-85A1-4CE8-9762-D7B34A5A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1DAE987-8A34-45B3-9A25-F5CCF48FE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8F1BD-230B-4395-9E0A-8470923B9D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34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A01669E-7538-4FA5-A075-0D2D8C9E4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410DA-25E3-402D-B13B-522385A6349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C666F23-F9A7-43DB-89DD-421D02885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2C249B7-9B94-4BB7-A73A-97503544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58B13-C755-42B8-8E82-811085121D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566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FEF4207-EC9C-4463-B530-D6355F91F5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06D9285-25C2-4D09-8C08-4DFF3AE2FC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EB6A0B-802C-4FC5-BEC0-08B1F2D7D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541196F-5B84-48EE-903F-726211279BF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38EC3B-827D-47C1-B190-766A45B5B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BC82DA-1DB2-490E-94D5-BE061FE2C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E483EEF-CF04-41FB-9BCB-B439FE23869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4947442F-7E31-4DFF-A3BD-C4EFE4D9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B69EE1CE-A834-4310-AFB9-D7212A001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F76E1E48-4881-4486-A2CD-509CDE04D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8DC32BE-CAFC-493C-AB42-6161A28630BF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5AE048F-79AF-439A-8B45-5770E248C848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STEP3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5504C34-53C5-4B6B-9726-D49777A60ADD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B693EB5-195B-47D5-BA5F-20CDDEF17B64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STEP1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E3E6A21-9C98-48B1-86F5-51A13F559238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BC92F08-6A43-47F2-99E6-D716C04D2F49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STEP4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8078D492-B42C-42BC-A0A4-4E09C7126557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3712014-215C-4536-BF3D-E8A48C31AA4B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STEP2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2A418D0C-2B88-4AE8-8E02-523AF6B8E650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808A05FB-FE14-457C-85DF-1C96AED8AB66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06D47D95-7257-493C-B55C-C58A82E6BE0E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1AF18A4-BAB8-4EAF-AC5E-61E728F508E4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手順・流れ・フローに使えるテンプレートです。左から右に順番で書き込むタイプです。企画書、提案書にご活用下さい。</dc:description>
  <cp:revision>28</cp:revision>
  <dcterms:created xsi:type="dcterms:W3CDTF">2009-02-13T08:21:57Z</dcterms:created>
  <dcterms:modified xsi:type="dcterms:W3CDTF">2021-08-07T09:32:00Z</dcterms:modified>
</cp:coreProperties>
</file>