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"/>
  </p:notesMasterIdLst>
  <p:handoutMasterIdLst>
    <p:handoutMasterId r:id="rId4"/>
  </p:handoutMasterIdLst>
  <p:sldIdLst>
    <p:sldId id="280" r:id="rId2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9900"/>
    <a:srgbClr val="FFFF99"/>
    <a:srgbClr val="FFFF00"/>
    <a:srgbClr val="FFCC66"/>
    <a:srgbClr val="FFFFCC"/>
    <a:srgbClr val="FF5050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3" autoAdjust="0"/>
    <p:restoredTop sz="92240" autoAdjust="0"/>
  </p:normalViewPr>
  <p:slideViewPr>
    <p:cSldViewPr>
      <p:cViewPr varScale="1">
        <p:scale>
          <a:sx n="79" d="100"/>
          <a:sy n="79" d="100"/>
        </p:scale>
        <p:origin x="1392" y="77"/>
      </p:cViewPr>
      <p:guideLst>
        <p:guide orient="horz" pos="2160"/>
        <p:guide pos="312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4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3F3B61A4-2C02-4154-BC74-E076B03ADD7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FFF90ED6-E14B-4708-BD7B-612A1A16848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90467C9-0FC1-4B47-BA7E-B1D9CF374F0E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5D369ECA-ED7C-44E2-A8BE-84DCBC4B874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48EC815B-8623-42CB-B74D-940C4CEA9CF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47678A45-000D-4A5D-A21A-76F48771C199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CB64AEE8-756C-4ED2-806D-8BACD1BB79D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731AB76D-8919-4F52-A32E-391D607A043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9AA5A1C-C154-495B-B79D-9899E2821BB7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72D9E28F-42E4-4E54-A658-4608066E6DF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16E70373-6309-4B5D-889E-2250604DBB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FD1AEC55-C006-407C-AB13-EA518F3657B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C488CBF9-63EE-41BE-9B61-757CD2E0D9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0DD89A91-A598-46D3-8776-1776B0D945B6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スライド イメージ プレースホルダ 1">
            <a:extLst>
              <a:ext uri="{FF2B5EF4-FFF2-40B4-BE49-F238E27FC236}">
                <a16:creationId xmlns:a16="http://schemas.microsoft.com/office/drawing/2014/main" id="{AD763D31-E195-4632-87DE-9ADD5269E4D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ノート プレースホルダ 2">
            <a:extLst>
              <a:ext uri="{FF2B5EF4-FFF2-40B4-BE49-F238E27FC236}">
                <a16:creationId xmlns:a16="http://schemas.microsoft.com/office/drawing/2014/main" id="{E5F541B6-1F9B-410D-A240-A6190A5B7CC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" name="スライド番号プレースホルダ 3">
            <a:extLst>
              <a:ext uri="{FF2B5EF4-FFF2-40B4-BE49-F238E27FC236}">
                <a16:creationId xmlns:a16="http://schemas.microsoft.com/office/drawing/2014/main" id="{C9072100-71D2-4C63-ABAE-74AF37D819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D83FDDE2-18BD-4A94-AC4E-4C9FD5969EA8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C66048DA-FFFE-44F8-970C-05F2AD04E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F8D27-19E1-40AC-9A7B-2E18D56F546B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654F3522-D130-407B-9F3C-CF66B9601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28C1972-11E9-4BF7-B527-515FF7540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9C9970-F90A-444B-B53D-C25EF1C0CEC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8454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00BDC2B5-1BE8-4BCD-9FE3-099EF4439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01640-A827-4325-9F5F-414B58BE1DB0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8912417-F516-46E3-8444-707DF4E1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5CCEFD8-5F39-45D1-A655-F3596F071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C6AF68-C10F-403A-8DA6-F72487DE778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76225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CE8F603-3674-40BA-8854-F6641E56A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0267F-6145-4C1A-A697-6EE61BE9B2EB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C954120-D83B-4301-9ED9-672CADF12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93DBB45-4461-4949-9BC8-E650DCDB1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73ABA9-C159-47E9-87AE-97B5897BA83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49235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29C39B4-60AB-4DEB-B4F1-3C02B4003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E577F-6242-4500-9A6B-1F12A0774107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45522BAA-E187-4E53-97AD-C29858376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6F54EC0-5CE3-4721-A46F-A80292EFB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969BFE-152B-4ED0-89A9-6BF0E287785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7987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D38263DE-B559-41EE-8B09-523D75E6B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9ED10-6E38-42B9-8C34-73857D0B63B5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A10B8FB-2425-42D1-8CE6-5B653F895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266A20F-C4C0-4F9F-8777-A6F6A2E5E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875359-C49C-4D07-81B8-A1C8F9C3147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17620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98CF34E9-405F-4362-8C9E-C3D518272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0B64C-765E-43A0-81C7-6DA595EED4D4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82DF7F3A-2693-4CFB-8484-C705154D0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9D407A89-2762-4497-818B-6CC51B209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61A2E3-27FB-44EA-A9EF-C72968A88EA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40019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>
            <a:extLst>
              <a:ext uri="{FF2B5EF4-FFF2-40B4-BE49-F238E27FC236}">
                <a16:creationId xmlns:a16="http://schemas.microsoft.com/office/drawing/2014/main" id="{441AEC7D-8383-48EB-95CC-F277C6526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F5C2A-D225-4D16-B926-B126DEB77A96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8" name="フッター プレースホルダ 7">
            <a:extLst>
              <a:ext uri="{FF2B5EF4-FFF2-40B4-BE49-F238E27FC236}">
                <a16:creationId xmlns:a16="http://schemas.microsoft.com/office/drawing/2014/main" id="{A5CB4826-0463-49AB-9CA8-16876E467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9" name="スライド番号プレースホルダ 8">
            <a:extLst>
              <a:ext uri="{FF2B5EF4-FFF2-40B4-BE49-F238E27FC236}">
                <a16:creationId xmlns:a16="http://schemas.microsoft.com/office/drawing/2014/main" id="{6A4923C4-3FD4-40FB-B3D4-942C1FAE4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EC2A2-8C70-4EF2-AE47-11B83F42D8C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803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3627FBA5-EB48-491F-8BF7-1B9FA09E0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6F1BB-AB06-4F35-A7D3-677853ABA7D2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63D3BC95-5EC2-4A5C-BAE3-600285126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85ABF715-F092-45C1-92BE-A7A96EA4C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47410-7131-4F31-ABFE-8BE7FC2308B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0890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>
            <a:extLst>
              <a:ext uri="{FF2B5EF4-FFF2-40B4-BE49-F238E27FC236}">
                <a16:creationId xmlns:a16="http://schemas.microsoft.com/office/drawing/2014/main" id="{B0B36C79-9976-4BCD-AFA4-359A1F6E6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7866C-BED2-4BBA-91DB-A6ACBA44D4AE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3" name="フッター プレースホルダ 2">
            <a:extLst>
              <a:ext uri="{FF2B5EF4-FFF2-40B4-BE49-F238E27FC236}">
                <a16:creationId xmlns:a16="http://schemas.microsoft.com/office/drawing/2014/main" id="{C0E08A4E-81D0-44EB-A76E-8F64274CC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4" name="スライド番号プレースホルダ 3">
            <a:extLst>
              <a:ext uri="{FF2B5EF4-FFF2-40B4-BE49-F238E27FC236}">
                <a16:creationId xmlns:a16="http://schemas.microsoft.com/office/drawing/2014/main" id="{27DE6555-BFD6-4763-8B56-A813437B3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923B29-0BC2-4E3F-B780-1F8BE363CF5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5862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20A1BB47-E607-45A8-9FE9-652E285E9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BAFEA-0DC8-40D8-BF54-BD995CDD0151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58807C69-21B1-4D28-9EAF-68E957BA3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9C0173B3-D805-4ECB-B878-6024D32B5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1E8F45-17C0-4EA0-86A0-2F20253DC39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06921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5660BE96-32BD-41C5-BE56-00745B0DC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501AF-982F-4C63-8A0D-F02762CC06D5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0AEC14BB-4A9C-4ACA-A365-86DAB5743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6BF33184-6FF7-4361-82EB-C27530A40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F0515D-818C-49A2-8357-D7A87250FBC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45870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74874483-A965-4321-9AB5-FA88529670F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6F02439D-187C-4770-B83D-D4253844490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9F56074D-4B47-4954-A463-C963D094CF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5716AF8A-BCE3-4867-A428-CF04B74B20DD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0378567-3E46-4B48-A1D2-31F7730543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C718BD1-4054-4812-968F-B22382F995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B61E8715-6A0B-4228-B20D-92C9552706CF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4" r:id="rId1"/>
    <p:sldLayoutId id="2147483883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>
            <a:extLst>
              <a:ext uri="{FF2B5EF4-FFF2-40B4-BE49-F238E27FC236}">
                <a16:creationId xmlns:a16="http://schemas.microsoft.com/office/drawing/2014/main" id="{9FDD557A-E10D-4DA2-BFD0-FFC4C6F7E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563" y="15875"/>
            <a:ext cx="8915400" cy="654050"/>
          </a:xfrm>
        </p:spPr>
        <p:txBody>
          <a:bodyPr/>
          <a:lstStyle/>
          <a:p>
            <a:pPr algn="l" eaLnBrk="1" hangingPunct="1"/>
            <a:r>
              <a:rPr lang="ja-JP" altLang="en-US" sz="2800"/>
              <a:t>手順・流れ・フロー</a:t>
            </a:r>
          </a:p>
        </p:txBody>
      </p:sp>
      <p:sp>
        <p:nvSpPr>
          <p:cNvPr id="34" name="AC Banner">
            <a:extLst>
              <a:ext uri="{FF2B5EF4-FFF2-40B4-BE49-F238E27FC236}">
                <a16:creationId xmlns:a16="http://schemas.microsoft.com/office/drawing/2014/main" id="{2875D8DF-2913-4A4D-A4CA-A697C9FC7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8" y="6500813"/>
            <a:ext cx="9906001" cy="357187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Aft>
                <a:spcPts val="0"/>
              </a:spcAft>
              <a:defRPr/>
            </a:pPr>
            <a:endParaRPr lang="en-US" sz="1200">
              <a:latin typeface="Times New Roman" pitchFamily="18" charset="0"/>
              <a:ea typeface="+mn-ea"/>
            </a:endParaRPr>
          </a:p>
        </p:txBody>
      </p:sp>
      <p:sp>
        <p:nvSpPr>
          <p:cNvPr id="35" name="AC Banner">
            <a:extLst>
              <a:ext uri="{FF2B5EF4-FFF2-40B4-BE49-F238E27FC236}">
                <a16:creationId xmlns:a16="http://schemas.microsoft.com/office/drawing/2014/main" id="{8FFCEABD-6057-4776-9E2A-61FF814EE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90563"/>
            <a:ext cx="9906000" cy="46037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Aft>
                <a:spcPts val="0"/>
              </a:spcAft>
              <a:defRPr/>
            </a:pPr>
            <a:endParaRPr lang="en-US" sz="1200">
              <a:latin typeface="Times New Roman" pitchFamily="18" charset="0"/>
              <a:ea typeface="+mn-ea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95FB2153-0186-4FEB-8B16-69EE6CA07430}"/>
              </a:ext>
            </a:extLst>
          </p:cNvPr>
          <p:cNvSpPr/>
          <p:nvPr/>
        </p:nvSpPr>
        <p:spPr>
          <a:xfrm>
            <a:off x="5168900" y="1490663"/>
            <a:ext cx="1928813" cy="37147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21052C4C-EFD2-4053-92AE-3C63CA874392}"/>
              </a:ext>
            </a:extLst>
          </p:cNvPr>
          <p:cNvSpPr/>
          <p:nvPr/>
        </p:nvSpPr>
        <p:spPr>
          <a:xfrm>
            <a:off x="5167284" y="1000108"/>
            <a:ext cx="1928856" cy="490542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400" b="1" dirty="0">
                <a:solidFill>
                  <a:schemeClr val="bg1"/>
                </a:solidFill>
              </a:rPr>
              <a:t>STEP3</a:t>
            </a:r>
            <a:endParaRPr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22B370CA-C7A5-4EB6-AFED-C07873D2EA58}"/>
              </a:ext>
            </a:extLst>
          </p:cNvPr>
          <p:cNvSpPr/>
          <p:nvPr/>
        </p:nvSpPr>
        <p:spPr>
          <a:xfrm>
            <a:off x="309563" y="1490663"/>
            <a:ext cx="1928812" cy="37147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108510FC-5264-4DFF-9F42-295155DC2878}"/>
              </a:ext>
            </a:extLst>
          </p:cNvPr>
          <p:cNvSpPr/>
          <p:nvPr/>
        </p:nvSpPr>
        <p:spPr>
          <a:xfrm>
            <a:off x="309560" y="1000108"/>
            <a:ext cx="1928856" cy="490542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400" b="1" dirty="0">
                <a:solidFill>
                  <a:schemeClr val="bg1"/>
                </a:solidFill>
              </a:rPr>
              <a:t>STEP1</a:t>
            </a:r>
            <a:endParaRPr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D178A067-5BDA-4D03-A6B9-F717A4D557F4}"/>
              </a:ext>
            </a:extLst>
          </p:cNvPr>
          <p:cNvSpPr/>
          <p:nvPr/>
        </p:nvSpPr>
        <p:spPr>
          <a:xfrm>
            <a:off x="7626350" y="1490663"/>
            <a:ext cx="1928813" cy="37147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A2FB42BB-3D4C-4CB8-A0ED-FE5004045F7F}"/>
              </a:ext>
            </a:extLst>
          </p:cNvPr>
          <p:cNvSpPr/>
          <p:nvPr/>
        </p:nvSpPr>
        <p:spPr>
          <a:xfrm>
            <a:off x="7626670" y="1000108"/>
            <a:ext cx="1928856" cy="490542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400" b="1" dirty="0">
                <a:solidFill>
                  <a:schemeClr val="bg1"/>
                </a:solidFill>
              </a:rPr>
              <a:t>STEP4</a:t>
            </a:r>
            <a:endParaRPr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8BE1AE68-8581-4DB0-88B3-A34285EB9725}"/>
              </a:ext>
            </a:extLst>
          </p:cNvPr>
          <p:cNvSpPr/>
          <p:nvPr/>
        </p:nvSpPr>
        <p:spPr>
          <a:xfrm>
            <a:off x="2738438" y="1490663"/>
            <a:ext cx="1928812" cy="37147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EAC8766E-F725-4817-A99A-E838996ED0B8}"/>
              </a:ext>
            </a:extLst>
          </p:cNvPr>
          <p:cNvSpPr/>
          <p:nvPr/>
        </p:nvSpPr>
        <p:spPr>
          <a:xfrm>
            <a:off x="2738452" y="1000108"/>
            <a:ext cx="1928856" cy="490542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400" b="1" dirty="0">
                <a:solidFill>
                  <a:schemeClr val="bg1"/>
                </a:solidFill>
              </a:rPr>
              <a:t>STEP2</a:t>
            </a:r>
            <a:endParaRPr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52" name="右矢印 51">
            <a:extLst>
              <a:ext uri="{FF2B5EF4-FFF2-40B4-BE49-F238E27FC236}">
                <a16:creationId xmlns:a16="http://schemas.microsoft.com/office/drawing/2014/main" id="{A940F559-D449-4B6F-8EB3-830CAD870752}"/>
              </a:ext>
            </a:extLst>
          </p:cNvPr>
          <p:cNvSpPr/>
          <p:nvPr/>
        </p:nvSpPr>
        <p:spPr>
          <a:xfrm>
            <a:off x="2339975" y="2571750"/>
            <a:ext cx="357188" cy="1000125"/>
          </a:xfrm>
          <a:prstGeom prst="rightArrow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3" name="右矢印 52">
            <a:extLst>
              <a:ext uri="{FF2B5EF4-FFF2-40B4-BE49-F238E27FC236}">
                <a16:creationId xmlns:a16="http://schemas.microsoft.com/office/drawing/2014/main" id="{76613060-66E8-472A-BB09-3A89861718F7}"/>
              </a:ext>
            </a:extLst>
          </p:cNvPr>
          <p:cNvSpPr/>
          <p:nvPr/>
        </p:nvSpPr>
        <p:spPr>
          <a:xfrm>
            <a:off x="7197725" y="2571750"/>
            <a:ext cx="357188" cy="1000125"/>
          </a:xfrm>
          <a:prstGeom prst="rightArrow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4" name="右矢印 53">
            <a:extLst>
              <a:ext uri="{FF2B5EF4-FFF2-40B4-BE49-F238E27FC236}">
                <a16:creationId xmlns:a16="http://schemas.microsoft.com/office/drawing/2014/main" id="{D6C7F082-EC1F-4E26-BB92-7415C6A2A765}"/>
              </a:ext>
            </a:extLst>
          </p:cNvPr>
          <p:cNvSpPr/>
          <p:nvPr/>
        </p:nvSpPr>
        <p:spPr>
          <a:xfrm>
            <a:off x="4768850" y="2571750"/>
            <a:ext cx="357188" cy="1000125"/>
          </a:xfrm>
          <a:prstGeom prst="rightArrow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35832BEF-1E5F-4080-88D2-02856822A199}"/>
              </a:ext>
            </a:extLst>
          </p:cNvPr>
          <p:cNvSpPr/>
          <p:nvPr/>
        </p:nvSpPr>
        <p:spPr>
          <a:xfrm>
            <a:off x="336550" y="5414963"/>
            <a:ext cx="9215438" cy="8572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ja-JP" altLang="en-US" dirty="0">
                <a:solidFill>
                  <a:schemeClr val="tx1"/>
                </a:solidFill>
              </a:rPr>
              <a:t>コメント欄</a:t>
            </a:r>
            <a:endParaRPr lang="en-US" altLang="ja-JP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</TotalTime>
  <Words>11</Words>
  <Application>Microsoft Office PowerPoint</Application>
  <PresentationFormat>A4 210 x 297 mm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ＭＳ Ｐゴシック</vt:lpstr>
      <vt:lpstr>Calibri</vt:lpstr>
      <vt:lpstr>Times New Roman</vt:lpstr>
      <vt:lpstr>Office テーマ</vt:lpstr>
      <vt:lpstr>手順・流れ・フロー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手順・流れ・フロー</dc:title>
  <dc:description>手順・流れ・フローに使えるテンプレートです。左から右に順番で書き込むタイプです。企画書、提案書にご活用下さい。</dc:description>
  <cp:revision>28</cp:revision>
  <dcterms:created xsi:type="dcterms:W3CDTF">2009-02-13T08:21:57Z</dcterms:created>
  <dcterms:modified xsi:type="dcterms:W3CDTF">2021-08-07T09:31:22Z</dcterms:modified>
</cp:coreProperties>
</file>