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F3B61A4-2C02-4154-BC74-E076B03ADD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FF90ED6-E14B-4708-BD7B-612A1A1684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90467C9-0FC1-4B47-BA7E-B1D9CF374F0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D369ECA-ED7C-44E2-A8BE-84DCBC4B87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8EC815B-8623-42CB-B74D-940C4CEA9C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7678A45-000D-4A5D-A21A-76F48771C19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B64AEE8-756C-4ED2-806D-8BACD1BB79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31AB76D-8919-4F52-A32E-391D607A043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9AA5A1C-C154-495B-B79D-9899E2821B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2D9E28F-42E4-4E54-A658-4608066E6D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6E70373-6309-4B5D-889E-2250604DB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D1AEC55-C006-407C-AB13-EA518F3657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488CBF9-63EE-41BE-9B61-757CD2E0D9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DD89A91-A598-46D3-8776-1776B0D945B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AD763D31-E195-4632-87DE-9ADD5269E4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E5F541B6-1F9B-410D-A240-A6190A5B7C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9072100-71D2-4C63-ABAE-74AF37D819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3FDDE2-18BD-4A94-AC4E-4C9FD5969EA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6048DA-FFFE-44F8-970C-05F2AD04E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8D27-19E1-40AC-9A7B-2E18D56F54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4F3522-D130-407B-9F3C-CF66B9601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8C1972-11E9-4BF7-B527-515FF7540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C9970-F90A-444B-B53D-C25EF1C0CE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54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0BDC2B5-1BE8-4BCD-9FE3-099EF443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01640-A827-4325-9F5F-414B58BE1D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912417-F516-46E3-8444-707DF4E1C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5CCEFD8-5F39-45D1-A655-F3596F07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6AF68-C10F-403A-8DA6-F72487DE77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622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E8F603-3674-40BA-8854-F6641E56A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267F-6145-4C1A-A697-6EE61BE9B2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954120-D83B-4301-9ED9-672CADF1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3DBB45-4461-4949-9BC8-E650DCDB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3ABA9-C159-47E9-87AE-97B5897BA8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923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9C39B4-60AB-4DEB-B4F1-3C02B4003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E577F-6242-4500-9A6B-1F12A077410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5522BAA-E187-4E53-97AD-C2985837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F54EC0-5CE3-4721-A46F-A80292EFB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69BFE-152B-4ED0-89A9-6BF0E28778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987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8263DE-B559-41EE-8B09-523D75E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9ED10-6E38-42B9-8C34-73857D0B63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A10B8FB-2425-42D1-8CE6-5B653F895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66A20F-C4C0-4F9F-8777-A6F6A2E5E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75359-C49C-4D07-81B8-A1C8F9C314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762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8CF34E9-405F-4362-8C9E-C3D518272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0B64C-765E-43A0-81C7-6DA595EED4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2DF7F3A-2693-4CFB-8484-C705154D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D407A89-2762-4497-818B-6CC51B209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1A2E3-27FB-44EA-A9EF-C72968A88E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001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441AEC7D-8383-48EB-95CC-F277C65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F5C2A-D225-4D16-B926-B126DEB77A9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A5CB4826-0463-49AB-9CA8-16876E46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6A4923C4-3FD4-40FB-B3D4-942C1FAE4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C2A2-8C70-4EF2-AE47-11B83F42D8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80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627FBA5-EB48-491F-8BF7-1B9FA09E0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6F1BB-AB06-4F35-A7D3-677853ABA7D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3D3BC95-5EC2-4A5C-BAE3-600285126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5ABF715-F092-45C1-92BE-A7A96EA4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47410-7131-4F31-ABFE-8BE7FC2308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89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0B36C79-9976-4BCD-AFA4-359A1F6E6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7866C-BED2-4BBA-91DB-A6ACBA44D4A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C0E08A4E-81D0-44EB-A76E-8F64274CC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7DE6555-BFD6-4763-8B56-A813437B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23B29-0BC2-4E3F-B780-1F8BE363CF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86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0A1BB47-E607-45A8-9FE9-652E285E9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BAFEA-0DC8-40D8-BF54-BD995CDD015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8807C69-21B1-4D28-9EAF-68E957BA3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C0173B3-D805-4ECB-B878-6024D32B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E8F45-17C0-4EA0-86A0-2F20253DC3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692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660BE96-32BD-41C5-BE56-00745B0DC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501AF-982F-4C63-8A0D-F02762CC06D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AEC14BB-4A9C-4ACA-A365-86DAB574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BF33184-6FF7-4361-82EB-C27530A40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0515D-818C-49A2-8357-D7A87250FB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587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4874483-A965-4321-9AB5-FA88529670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F02439D-187C-4770-B83D-D425384449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56074D-4B47-4954-A463-C963D094C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716AF8A-BCE3-4867-A428-CF04B74B20D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378567-3E46-4B48-A1D2-31F773054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C718BD1-4054-4812-968F-B22382F99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61E8715-6A0B-4228-B20D-92C9552706C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9FDD557A-E10D-4DA2-BFD0-FFC4C6F7E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2875D8DF-2913-4A4D-A4CA-A697C9FC7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8FFCEABD-6057-4776-9E2A-61FF814EE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5FB2153-0186-4FEB-8B16-69EE6CA07430}"/>
              </a:ext>
            </a:extLst>
          </p:cNvPr>
          <p:cNvSpPr/>
          <p:nvPr/>
        </p:nvSpPr>
        <p:spPr>
          <a:xfrm>
            <a:off x="516890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1052C4C-EFD2-4053-92AE-3C63CA874392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STEP3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2B370CA-C7A5-4EB6-AFED-C07873D2EA58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108510FC-5264-4DFF-9F42-295155DC2878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STEP1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178A067-5BDA-4D03-A6B9-F717A4D557F4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2FB42BB-3D4C-4CB8-A0ED-FE5004045F7F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STEP4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8BE1AE68-8581-4DB0-88B3-A34285EB9725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AC8766E-F725-4817-A99A-E838996ED0B8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STEP2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A940F559-D449-4B6F-8EB3-830CAD870752}"/>
              </a:ext>
            </a:extLst>
          </p:cNvPr>
          <p:cNvSpPr/>
          <p:nvPr/>
        </p:nvSpPr>
        <p:spPr>
          <a:xfrm>
            <a:off x="233997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76613060-66E8-472A-BB09-3A89861718F7}"/>
              </a:ext>
            </a:extLst>
          </p:cNvPr>
          <p:cNvSpPr/>
          <p:nvPr/>
        </p:nvSpPr>
        <p:spPr>
          <a:xfrm>
            <a:off x="719772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D6C7F082-EC1F-4E26-BB92-7415C6A2A765}"/>
              </a:ext>
            </a:extLst>
          </p:cNvPr>
          <p:cNvSpPr/>
          <p:nvPr/>
        </p:nvSpPr>
        <p:spPr>
          <a:xfrm>
            <a:off x="4768850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5832BEF-1E5F-4080-88D2-02856822A199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手順・流れ・フローに使えるテンプレートです。左から右に順番で書き込むタイプです。企画書、提案書にご活用下さい。</dc:description>
  <cp:revision>28</cp:revision>
  <dcterms:created xsi:type="dcterms:W3CDTF">2009-02-13T08:21:57Z</dcterms:created>
  <dcterms:modified xsi:type="dcterms:W3CDTF">2021-08-07T09:31:22Z</dcterms:modified>
</cp:coreProperties>
</file>