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D581D34-71D5-4370-AADB-1546DF087C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C9E45AC-E8E0-42D2-9432-5B399BEB55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AA7EFE1-BB03-496A-A4C7-D5232DDE380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945D655-D3CD-42D1-944C-E500F79BAD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001C5B2-E21D-41EB-AE41-C176B7F3E1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9908F3B-AFC5-4C12-8909-7E29C74FBE0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BA9E475-33B2-492E-9429-73A881AFC2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E710336-A402-41D4-A193-9F15FE82025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3EE9C5C-F798-4665-8393-BFD79354D9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BA11868-C4B6-4FA5-895C-25CBC7B21A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DF3A7ED-E7DC-4379-AD53-607BC990D8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38E055A-97F3-4509-B932-F9E8262838C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27F4E28-9320-4193-87E2-DE28694143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78129F6-CD39-46EC-A344-8C9F61A3F9E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424244CA-823D-4706-AC60-A97BE02BB7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DFE6565C-E03A-413A-801A-5BB47AEAC1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32038D65-0A77-4439-953D-28F0C05B95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F62E8DB-D6EC-4E06-9126-145B6F6F4BF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49A6F4B-78FE-4CDC-84F9-B6ED14E92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FB87F-0367-4F67-8858-66805CA487D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836C180-D3EB-4392-B19C-4D65885E9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BCD276-24D4-401D-858A-E8A0FE901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A3DA9-6F9D-49E8-9B48-12261B6887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801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23E9E0-4611-4BF9-BA6D-A78F141FF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78CC6-0728-4382-82AC-41738BB4FFC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0E11C52-BC88-4C95-893D-6720896D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A93C28-D102-4D0A-BAB0-CF153F106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AAA8C-25A0-4641-A9FF-BA72DD2733F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918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0A97472-BEEA-4999-A97A-C5552E4CC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9AA11-4D02-4821-977D-A45D8AB5CDD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B65226D-41FE-438F-B2FA-FD6BF3E67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C26D68-7F2C-4922-AC82-6D36C33B9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D5777-4F9B-4902-B6F6-F5FAC7BF98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385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8ABCEEA-1D10-4126-999B-3CDF2FE88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D290E-D4BA-4DEF-8F5C-7350A3AE5C1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00908C-AADA-4E4F-9913-68F50655B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B9AC35F-5270-4763-9A2A-B3C32BA48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B89C62-A9B7-4A59-B795-591A993D7A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875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0D52F72-ABA5-4514-AEEC-06D12F3E9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E100B-6427-4206-BB9D-3D5B64620A3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C68D640-8FC2-42BC-A498-3CAACBE1E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074686E-0E54-4181-A6A6-F8DC1B23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D3472-C83F-48E3-A280-FB79685E19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992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FAB7467-C914-48E0-83C4-73E7599A5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E04C2-A4EE-4532-BB8D-6C1AC334790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59294E1-F8B1-462B-A402-EDEC18BC2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416D81A-01BF-48B8-A5CE-01DC19C80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74D1F-771F-48AB-8F96-54E8CBB14A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414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9C01BAE8-506C-4AFA-88EF-2CDA9F90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D50DC-2A4B-404E-823F-7EFA46EB51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01D32DFF-A14A-420D-8EB5-0C91BD77A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00891180-251F-4D9F-9ED7-3A26FB727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625F2-6218-4FFD-A037-8EA774C470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54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43D6435-837C-4836-9AF0-0F77BE33E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F8D93-1CC0-401D-8E9F-38D1531291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133EDD3-4168-4652-840E-58E23EF5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1B44936D-8C04-4580-A67D-E537F0FC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C2F4E-4DD0-4844-93E9-B739A6FB40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626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E468D588-4938-4526-B454-90DAA26A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89FCA-53A9-430D-9D16-C5A51BE81F9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A0F2EB4D-3BA5-43F1-9B91-53A5BA35A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6B7B0636-2C6C-422A-B90E-99CA8DEDA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6491-4603-4280-AD12-14B9E1866E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09D0110-181A-4A2F-94C3-95CC18929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EEBBE-AF79-427F-BED9-C59AC32B355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E3B1881-EC5D-440A-B02D-DCC02CD20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834E1C6-4214-43C5-BCFF-16751B5E7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013F0-01C6-4922-85AF-8EB7D18B25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4425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6DD57D47-6CE4-41EC-AE09-2893BFF7C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90D02-A9C3-4449-AF0F-F0B7109BFF2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8449128-EE2D-436C-A4B1-FA842CF04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12A5300-0AAC-4EF6-8999-416B9C31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884E5-B4F1-4054-99F5-7CBDCF1099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788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E4CCCB5-2720-4CE4-95C3-B2FCDB58FA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17F848D-7DAA-4D91-A8FC-7A317FC2AC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E53C13-BC31-43E6-B6FB-6D7641512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FC95EA8-E7DC-4CAD-B60B-9F4E40E916D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058550-7BB7-49DC-B5EE-BBD96C37E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14A73E5-FA07-4FA1-A893-183250BC0F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F33A2E9-2AE7-4D56-A04F-7F717BC8AA3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67CE45F6-ACAE-49DB-AE9D-7BC3A751C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手順・流れ・フロー</a:t>
            </a: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C7D27C63-1C08-445C-9FAA-AA49554D2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6F1E1A62-9215-4721-89B7-849A0A5F8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24711A7-3561-4460-8F89-F4ED20FCEFFF}"/>
              </a:ext>
            </a:extLst>
          </p:cNvPr>
          <p:cNvSpPr/>
          <p:nvPr/>
        </p:nvSpPr>
        <p:spPr>
          <a:xfrm>
            <a:off x="516731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65968EE-CE85-43ED-BFB6-77AF3A3734A0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STEP3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B02B180-80B9-42E2-ABE0-221B10D6F5B9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78A1B3F5-4171-4810-9187-36C5E4D557F1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STEP1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8622E45-D67B-46F1-9675-26FFB5D43A6D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9A37760-E6FE-49C6-833A-2840776B4E55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STEP4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17E1F504-6064-4901-B896-EA76A152B425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0A17E3D2-BC42-410E-AF60-12A987E92E14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STEP2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52" name="右矢印 51">
            <a:extLst>
              <a:ext uri="{FF2B5EF4-FFF2-40B4-BE49-F238E27FC236}">
                <a16:creationId xmlns:a16="http://schemas.microsoft.com/office/drawing/2014/main" id="{59FF4612-87AE-4563-9023-3C06E90E2BD7}"/>
              </a:ext>
            </a:extLst>
          </p:cNvPr>
          <p:cNvSpPr/>
          <p:nvPr/>
        </p:nvSpPr>
        <p:spPr>
          <a:xfrm>
            <a:off x="233997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右矢印 52">
            <a:extLst>
              <a:ext uri="{FF2B5EF4-FFF2-40B4-BE49-F238E27FC236}">
                <a16:creationId xmlns:a16="http://schemas.microsoft.com/office/drawing/2014/main" id="{7CC90F69-2AED-40B3-9B1D-8AC318435C18}"/>
              </a:ext>
            </a:extLst>
          </p:cNvPr>
          <p:cNvSpPr/>
          <p:nvPr/>
        </p:nvSpPr>
        <p:spPr>
          <a:xfrm>
            <a:off x="719772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右矢印 53">
            <a:extLst>
              <a:ext uri="{FF2B5EF4-FFF2-40B4-BE49-F238E27FC236}">
                <a16:creationId xmlns:a16="http://schemas.microsoft.com/office/drawing/2014/main" id="{F08FBB6E-35E1-4038-A2C2-A687D7233881}"/>
              </a:ext>
            </a:extLst>
          </p:cNvPr>
          <p:cNvSpPr/>
          <p:nvPr/>
        </p:nvSpPr>
        <p:spPr>
          <a:xfrm>
            <a:off x="4768850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A829B089-213E-4DC1-9324-48D5B494A760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Words>11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手順・流れ・フロー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手順・流れ・フロー</dc:title>
  <dc:description>手順・流れ・フローに使えるテンプレートです。左から右に順番で書き込むタイプです。企画書、提案書にご活用下さい。</dc:description>
  <cp:revision>28</cp:revision>
  <dcterms:created xsi:type="dcterms:W3CDTF">2009-02-13T08:21:57Z</dcterms:created>
  <dcterms:modified xsi:type="dcterms:W3CDTF">2021-08-07T09:30:49Z</dcterms:modified>
</cp:coreProperties>
</file>