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79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7D581D34-71D5-4370-AADB-1546DF087C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C9E45AC-E8E0-42D2-9432-5B399BEB55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AA7EFE1-BB03-496A-A4C7-D5232DDE380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0945D655-D3CD-42D1-944C-E500F79BAD6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001C5B2-E21D-41EB-AE41-C176B7F3E1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9908F3B-AFC5-4C12-8909-7E29C74FBE0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0BA9E475-33B2-492E-9429-73A881AFC2E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4E710336-A402-41D4-A193-9F15FE82025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3EE9C5C-F798-4665-8393-BFD79354D93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ABA11868-C4B6-4FA5-895C-25CBC7B21A7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3DF3A7ED-E7DC-4379-AD53-607BC990D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938E055A-97F3-4509-B932-F9E8262838C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B27F4E28-9320-4193-87E2-DE28694143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78129F6-CD39-46EC-A344-8C9F61A3F9E2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424244CA-823D-4706-AC60-A97BE02BB7E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DFE6565C-E03A-413A-801A-5BB47AEAC16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32038D65-0A77-4439-953D-28F0C05B95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62E8DB-D6EC-4E06-9126-145B6F6F4BFE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49A6F4B-78FE-4CDC-84F9-B6ED14E92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6FB87F-0367-4F67-8858-66805CA487D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836C180-D3EB-4392-B19C-4D65885E9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02BCD276-24D4-401D-858A-E8A0FE901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FA3DA9-6F9D-49E8-9B48-12261B6887F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0801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A23E9E0-4611-4BF9-BA6D-A78F141FF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78CC6-0728-4382-82AC-41738BB4FFC5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60E11C52-BC88-4C95-893D-6720896D1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DA93C28-D102-4D0A-BAB0-CF153F106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5AAA8C-25A0-4641-A9FF-BA72DD2733F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9186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0A97472-BEEA-4999-A97A-C5552E4CC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AA11-4D02-4821-977D-A45D8AB5CDDC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9B65226D-41FE-438F-B2FA-FD6BF3E67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8C26D68-7F2C-4922-AC82-6D36C33B9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D5777-4F9B-4902-B6F6-F5FAC7BF98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53857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8ABCEEA-1D10-4126-999B-3CDF2FE88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BD290E-D4BA-4DEF-8F5C-7350A3AE5C1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4B00908C-AADA-4E4F-9913-68F50655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CB9AC35F-5270-4763-9A2A-B3C32BA48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89C62-A9B7-4A59-B795-591A993D7AD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875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40D52F72-ABA5-4514-AEEC-06D12F3E9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EE100B-6427-4206-BB9D-3D5B64620A3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C68D640-8FC2-42BC-A498-3CAACBE1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074686E-0E54-4181-A6A6-F8DC1B231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7D3472-C83F-48E3-A280-FB79685E19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992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2FAB7467-C914-48E0-83C4-73E7599A54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E04C2-A4EE-4532-BB8D-6C1AC334790E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359294E1-F8B1-462B-A402-EDEC18BC2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C416D81A-01BF-48B8-A5CE-01DC19C80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674D1F-771F-48AB-8F96-54E8CBB14AD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41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9C01BAE8-506C-4AFA-88EF-2CDA9F909B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D50DC-2A4B-404E-823F-7EFA46EB51F3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01D32DFF-A14A-420D-8EB5-0C91BD77A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00891180-251F-4D9F-9ED7-3A26FB727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2625F2-6218-4FFD-A037-8EA774C4700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654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F43D6435-837C-4836-9AF0-0F77BE33E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AF8D93-1CC0-401D-8E9F-38D1531291A0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B133EDD3-4168-4652-840E-58E23EF5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1B44936D-8C04-4580-A67D-E537F0FC5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C2F4E-4DD0-4844-93E9-B739A6FB405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6265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E468D588-4938-4526-B454-90DAA26AB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89FCA-53A9-430D-9D16-C5A51BE81F9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A0F2EB4D-3BA5-43F1-9B91-53A5BA35A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6B7B0636-2C6C-422A-B90E-99CA8DEDA6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296491-4603-4280-AD12-14B9E1866E2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892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09D0110-181A-4A2F-94C3-95CC18929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EEBBE-AF79-427F-BED9-C59AC32B355A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2E3B1881-EC5D-440A-B02D-DCC02CD20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A834E1C6-4214-43C5-BCFF-16751B5E7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013F0-01C6-4922-85AF-8EB7D18B25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0442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6DD57D47-6CE4-41EC-AE09-2893BFF7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90D02-A9C3-4449-AF0F-F0B7109BFF28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58449128-EE2D-436C-A4B1-FA842CF04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12A5300-0AAC-4EF6-8999-416B9C31BA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884E5-B4F1-4054-99F5-7CBDCF1099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7886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FE4CCCB5-2720-4CE4-95C3-B2FCDB58FA6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A17F848D-7DAA-4D91-A8FC-7A317FC2AC6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04E53C13-BC31-43E6-B6FB-6D7641512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FC95EA8-E7DC-4CAD-B60B-9F4E40E916D4}" type="datetimeFigureOut">
              <a:rPr lang="ja-JP" altLang="en-US"/>
              <a:pPr>
                <a:defRPr/>
              </a:pPr>
              <a:t>2021/8/7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85058550-7BB7-49DC-B5EE-BBD96C37E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E14A73E5-FA07-4FA1-A893-183250BC0F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F33A2E9-2AE7-4D56-A04F-7F717BC8AA35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3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67CE45F6-ACAE-49DB-AE9D-7BC3A751CF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ja-JP" altLang="en-US" sz="2800"/>
              <a:t>手順・流れ・フロー</a:t>
            </a:r>
          </a:p>
        </p:txBody>
      </p:sp>
      <p:sp>
        <p:nvSpPr>
          <p:cNvPr id="34" name="AC Banner">
            <a:extLst>
              <a:ext uri="{FF2B5EF4-FFF2-40B4-BE49-F238E27FC236}">
                <a16:creationId xmlns:a16="http://schemas.microsoft.com/office/drawing/2014/main" id="{C7D27C63-1C08-445C-9FAA-AA49554D21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35" name="AC Banner">
            <a:extLst>
              <a:ext uri="{FF2B5EF4-FFF2-40B4-BE49-F238E27FC236}">
                <a16:creationId xmlns:a16="http://schemas.microsoft.com/office/drawing/2014/main" id="{6F1E1A62-9215-4721-89B7-849A0A5F86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C24711A7-3561-4460-8F89-F4ED20FCEFFF}"/>
              </a:ext>
            </a:extLst>
          </p:cNvPr>
          <p:cNvSpPr/>
          <p:nvPr/>
        </p:nvSpPr>
        <p:spPr>
          <a:xfrm>
            <a:off x="516731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365968EE-CE85-43ED-BFB6-77AF3A3734A0}"/>
              </a:ext>
            </a:extLst>
          </p:cNvPr>
          <p:cNvSpPr/>
          <p:nvPr/>
        </p:nvSpPr>
        <p:spPr>
          <a:xfrm>
            <a:off x="5167284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STEP3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B02B180-80B9-42E2-ABE0-221B10D6F5B9}"/>
              </a:ext>
            </a:extLst>
          </p:cNvPr>
          <p:cNvSpPr/>
          <p:nvPr/>
        </p:nvSpPr>
        <p:spPr>
          <a:xfrm>
            <a:off x="309563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78A1B3F5-4171-4810-9187-36C5E4D557F1}"/>
              </a:ext>
            </a:extLst>
          </p:cNvPr>
          <p:cNvSpPr/>
          <p:nvPr/>
        </p:nvSpPr>
        <p:spPr>
          <a:xfrm>
            <a:off x="30956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STEP1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C8622E45-D67B-46F1-9675-26FFB5D43A6D}"/>
              </a:ext>
            </a:extLst>
          </p:cNvPr>
          <p:cNvSpPr/>
          <p:nvPr/>
        </p:nvSpPr>
        <p:spPr>
          <a:xfrm>
            <a:off x="7626350" y="1490663"/>
            <a:ext cx="1928813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39A37760-E6FE-49C6-833A-2840776B4E55}"/>
              </a:ext>
            </a:extLst>
          </p:cNvPr>
          <p:cNvSpPr/>
          <p:nvPr/>
        </p:nvSpPr>
        <p:spPr>
          <a:xfrm>
            <a:off x="7626670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STEP4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17E1F504-6064-4901-B896-EA76A152B425}"/>
              </a:ext>
            </a:extLst>
          </p:cNvPr>
          <p:cNvSpPr/>
          <p:nvPr/>
        </p:nvSpPr>
        <p:spPr>
          <a:xfrm>
            <a:off x="2738438" y="1490663"/>
            <a:ext cx="1928812" cy="37147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0A17E3D2-BC42-410E-AF60-12A987E92E14}"/>
              </a:ext>
            </a:extLst>
          </p:cNvPr>
          <p:cNvSpPr/>
          <p:nvPr/>
        </p:nvSpPr>
        <p:spPr>
          <a:xfrm>
            <a:off x="2738452" y="1000108"/>
            <a:ext cx="1928856" cy="49054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400" b="1" dirty="0">
                <a:solidFill>
                  <a:schemeClr val="bg1"/>
                </a:solidFill>
              </a:rPr>
              <a:t>STEP2</a:t>
            </a:r>
            <a:endParaRPr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52" name="右矢印 51">
            <a:extLst>
              <a:ext uri="{FF2B5EF4-FFF2-40B4-BE49-F238E27FC236}">
                <a16:creationId xmlns:a16="http://schemas.microsoft.com/office/drawing/2014/main" id="{59FF4612-87AE-4563-9023-3C06E90E2BD7}"/>
              </a:ext>
            </a:extLst>
          </p:cNvPr>
          <p:cNvSpPr/>
          <p:nvPr/>
        </p:nvSpPr>
        <p:spPr>
          <a:xfrm>
            <a:off x="233997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3" name="右矢印 52">
            <a:extLst>
              <a:ext uri="{FF2B5EF4-FFF2-40B4-BE49-F238E27FC236}">
                <a16:creationId xmlns:a16="http://schemas.microsoft.com/office/drawing/2014/main" id="{7CC90F69-2AED-40B3-9B1D-8AC318435C18}"/>
              </a:ext>
            </a:extLst>
          </p:cNvPr>
          <p:cNvSpPr/>
          <p:nvPr/>
        </p:nvSpPr>
        <p:spPr>
          <a:xfrm>
            <a:off x="7197725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4" name="右矢印 53">
            <a:extLst>
              <a:ext uri="{FF2B5EF4-FFF2-40B4-BE49-F238E27FC236}">
                <a16:creationId xmlns:a16="http://schemas.microsoft.com/office/drawing/2014/main" id="{F08FBB6E-35E1-4038-A2C2-A687D7233881}"/>
              </a:ext>
            </a:extLst>
          </p:cNvPr>
          <p:cNvSpPr/>
          <p:nvPr/>
        </p:nvSpPr>
        <p:spPr>
          <a:xfrm>
            <a:off x="4768850" y="2571750"/>
            <a:ext cx="357188" cy="1000125"/>
          </a:xfrm>
          <a:prstGeom prst="rightArrow">
            <a:avLst/>
          </a:prstGeom>
          <a:gradFill flip="none" rotWithShape="1">
            <a:gsLst>
              <a:gs pos="0">
                <a:schemeClr val="accent3">
                  <a:shade val="30000"/>
                  <a:satMod val="115000"/>
                </a:schemeClr>
              </a:gs>
              <a:gs pos="50000">
                <a:schemeClr val="accent3">
                  <a:shade val="67500"/>
                  <a:satMod val="115000"/>
                </a:schemeClr>
              </a:gs>
              <a:gs pos="100000">
                <a:schemeClr val="accent3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A829B089-213E-4DC1-9324-48D5B494A760}"/>
              </a:ext>
            </a:extLst>
          </p:cNvPr>
          <p:cNvSpPr/>
          <p:nvPr/>
        </p:nvSpPr>
        <p:spPr>
          <a:xfrm>
            <a:off x="336550" y="5414963"/>
            <a:ext cx="9215438" cy="85725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dirty="0">
                <a:solidFill>
                  <a:schemeClr val="tx1"/>
                </a:solidFill>
              </a:rPr>
              <a:t>コメント欄</a:t>
            </a:r>
            <a:endParaRPr lang="en-US" altLang="ja-JP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11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手順・流れ・フロー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手順・流れ・フロー</dc:title>
  <dc:description>手順・流れ・フローに使えるテンプレートです。左から右に順番で書き込むタイプです。企画書、提案書にご活用下さい。</dc:description>
  <cp:revision>28</cp:revision>
  <dcterms:created xsi:type="dcterms:W3CDTF">2009-02-13T08:21:57Z</dcterms:created>
  <dcterms:modified xsi:type="dcterms:W3CDTF">2021-08-07T09:30:49Z</dcterms:modified>
</cp:coreProperties>
</file>