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2996DB3-74B9-4A2F-A0B2-334E6279B8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6FFF5E5-2235-4D0B-AC05-E128EA819D0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F3E844-5539-4C8C-8446-BAEA52872B1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B943C23-682C-423B-BBB3-A3FFCA396F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3B6C8AC-E7D3-460B-810D-3DA127E444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3EA9B2F-F8CF-468B-AF7E-F03A21E0E03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92CBAF1-BACF-47B8-8D18-32559E5AC0F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0BF9ADE-1419-4FCF-BF5A-7C19FC2837F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5AE9456-6CA9-46D0-B0E7-D90E634FDE4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D35CB2D-3D13-4936-B3A4-52EDF745B7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919968E-60CB-4E9E-AC3C-BF28A60A0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4255058-1B66-4A5B-8F8E-84A33EBEFFA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EDFF57F-0232-47CA-B542-47DB62A99B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487BC00-E7A6-4948-92D5-76DE602E2EE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E85FF942-D1DA-4003-BFB1-4887D941F2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6A59826D-0CAB-4C29-8E4B-A7FB949F6A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6846BD66-7FC3-4509-9274-19FC2C3019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FCD8130-F10A-497A-B34B-B2424A6FDE66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58723EE-A5C8-404A-A261-DF1AF335C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983C7-C698-45FF-BA47-E3870F3B59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36DB8B-59C1-45A7-BB5E-6D7D239D0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BF48368-A761-4B83-B06B-BC8477384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F4BD9-CDDF-40C3-BE6A-BC8CEEF25D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842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211B5E9-961A-491F-B3CC-FC1776366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BA20E-9BB7-4DCD-A11B-29DDB274344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443C11-6105-472B-A112-A2B8598D6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CF3AC0-A60B-495B-881B-2F7AF741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94756-2FB1-4794-90AC-3413508A27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355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09552BD-18B3-4AEC-87F1-7433B1A36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4F939-FFDC-47EE-830D-02C52313CF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E3DFF56-87D3-4FD1-8774-106889816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AA57BD6-63B8-47E0-8C04-4053D7393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935554-A49B-4D6D-B468-5E147F62AF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423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4EFBA6D-8DF8-42F8-9F4E-E1126995C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74A7C-16AF-49E8-9B3A-36345471F40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9B7B307-41A6-4139-A134-65974D713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34220E-06EC-4B39-8D5A-4990B1296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3A47F-7097-4B25-BECD-4A3C271CB8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137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78627C8-F3CA-48C4-9FEA-D1C6C47E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3E957-5D18-48C8-AD2A-BC59834D18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FE2EEC-E6B7-421D-B37C-8B34C2E1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B7F0EEB-DC2F-4CFC-8FA2-6856B2C51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46E46-B978-4CA8-B70B-9688288993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704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5998FB3-9E63-47CA-8B11-6EB28360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49B4-17EF-4F94-8D35-5AC20A11558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CD9C4DF-E54C-4680-BCA5-6323264C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3A94153-BB47-429C-800C-CB8FCC443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FB17E-F948-43EE-B63A-9E3AE28DF6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4751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9FD7963-A8D9-4167-89AF-BCB49900A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14CF3-1120-4F9D-8A74-C3791AA0DA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D0B475D5-AE3B-4922-8110-D119310C1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F063C18D-5A88-43A7-98A3-D61158A9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501FD-E42B-4A74-BB35-D78C4C381D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849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90FC68C-0921-48EF-BA19-CD3868F22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A93CF-89A5-4B5D-9AB6-6ECBF23895E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8E3BCB9-E75F-4062-BDB5-0E7490332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D8B17CEA-ABA2-42FC-B1F7-E9C31331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D4804-F616-45C6-9928-B7D843645F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2990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B35230DC-CE00-4825-A32C-6F1DDB2E6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9F1CA-2376-4232-96DE-B15912FD2D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CF9F9D8-7EEE-48AE-8626-D403A1884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0AC9F7CF-BBA9-4CDE-BAA6-842147A6F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648D8-F045-494A-99C9-938123CDF6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657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52FB6EC2-C502-4590-9A2C-7379F594D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236AD-D6C1-423C-BF73-1E1995D254F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CDA9571-2725-408E-AC3C-F52F6261D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FE7F465-701F-44D4-869A-56694291F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F16A8-AB77-4C05-B944-5A50C1C81D5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282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DF0A876-B089-480A-8330-7D6114C00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7D59F-CF1D-428C-8025-80F24803E7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BFC3085-358A-480F-9070-0F7DF732F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A72288D-B6F2-4BAE-AA48-CE62AABCF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86843-26EF-4D14-A65C-E9F19D2D47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509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336FDF4-DCDB-4047-88CD-F0ADA2DB0EB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27C5670-B508-42FE-8C5B-CD9042A97F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C472EF-BB18-4E5A-A858-0AA7E3738F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3BE9258-B90A-4139-8995-33632925AA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A5768EB-FC45-4EA9-89B8-E2739C7DA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88C1187-841E-4E92-A002-677C5D2BD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FDA2694-FB96-4E4B-8DAA-B6FC12B88D4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94D86638-2366-457B-BF13-D87FEA9FC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/>
              <a:t>手順・流れ・フロー</a:t>
            </a:r>
          </a:p>
        </p:txBody>
      </p:sp>
      <p:sp>
        <p:nvSpPr>
          <p:cNvPr id="34" name="AC Banner">
            <a:extLst>
              <a:ext uri="{FF2B5EF4-FFF2-40B4-BE49-F238E27FC236}">
                <a16:creationId xmlns:a16="http://schemas.microsoft.com/office/drawing/2014/main" id="{4EC02EE1-E529-46E7-8A5F-A165945EA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5" name="AC Banner">
            <a:extLst>
              <a:ext uri="{FF2B5EF4-FFF2-40B4-BE49-F238E27FC236}">
                <a16:creationId xmlns:a16="http://schemas.microsoft.com/office/drawing/2014/main" id="{7F1CCB11-C5BA-447E-B0DF-B2511DDC3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531FD3D-B934-41C6-B8AA-0E8A9E2A105A}"/>
              </a:ext>
            </a:extLst>
          </p:cNvPr>
          <p:cNvSpPr/>
          <p:nvPr/>
        </p:nvSpPr>
        <p:spPr>
          <a:xfrm>
            <a:off x="516731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E0134A8-A278-4B5A-841E-BC4CA4A2B954}"/>
              </a:ext>
            </a:extLst>
          </p:cNvPr>
          <p:cNvSpPr/>
          <p:nvPr/>
        </p:nvSpPr>
        <p:spPr>
          <a:xfrm>
            <a:off x="5167284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STEP3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90D845D-9BF6-4880-9749-D0C0833A565C}"/>
              </a:ext>
            </a:extLst>
          </p:cNvPr>
          <p:cNvSpPr/>
          <p:nvPr/>
        </p:nvSpPr>
        <p:spPr>
          <a:xfrm>
            <a:off x="309563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F6936A4D-DD43-4A77-A24E-F14B52A82F2A}"/>
              </a:ext>
            </a:extLst>
          </p:cNvPr>
          <p:cNvSpPr/>
          <p:nvPr/>
        </p:nvSpPr>
        <p:spPr>
          <a:xfrm>
            <a:off x="30956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STEP1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268CDBA-87F3-4D6D-BE0D-2B4DBD6C4293}"/>
              </a:ext>
            </a:extLst>
          </p:cNvPr>
          <p:cNvSpPr/>
          <p:nvPr/>
        </p:nvSpPr>
        <p:spPr>
          <a:xfrm>
            <a:off x="7626350" y="1490663"/>
            <a:ext cx="1928813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055AAB4-983F-4418-B32B-3896E4EC23B7}"/>
              </a:ext>
            </a:extLst>
          </p:cNvPr>
          <p:cNvSpPr/>
          <p:nvPr/>
        </p:nvSpPr>
        <p:spPr>
          <a:xfrm>
            <a:off x="7626670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STEP4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DC3EAC9B-C658-4776-91FB-E8B0AD5011E0}"/>
              </a:ext>
            </a:extLst>
          </p:cNvPr>
          <p:cNvSpPr/>
          <p:nvPr/>
        </p:nvSpPr>
        <p:spPr>
          <a:xfrm>
            <a:off x="2738438" y="1490663"/>
            <a:ext cx="1928812" cy="37147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3982C06-AC1D-4CA1-AE4D-43609586D0A4}"/>
              </a:ext>
            </a:extLst>
          </p:cNvPr>
          <p:cNvSpPr/>
          <p:nvPr/>
        </p:nvSpPr>
        <p:spPr>
          <a:xfrm>
            <a:off x="2738452" y="1000108"/>
            <a:ext cx="1928856" cy="49054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b="1" dirty="0">
                <a:solidFill>
                  <a:schemeClr val="bg1"/>
                </a:solidFill>
              </a:rPr>
              <a:t>STEP2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52" name="右矢印 51">
            <a:extLst>
              <a:ext uri="{FF2B5EF4-FFF2-40B4-BE49-F238E27FC236}">
                <a16:creationId xmlns:a16="http://schemas.microsoft.com/office/drawing/2014/main" id="{D6C4A84D-0647-4EBD-83F6-0D3EBD745EDF}"/>
              </a:ext>
            </a:extLst>
          </p:cNvPr>
          <p:cNvSpPr/>
          <p:nvPr/>
        </p:nvSpPr>
        <p:spPr>
          <a:xfrm>
            <a:off x="233997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右矢印 52">
            <a:extLst>
              <a:ext uri="{FF2B5EF4-FFF2-40B4-BE49-F238E27FC236}">
                <a16:creationId xmlns:a16="http://schemas.microsoft.com/office/drawing/2014/main" id="{DB3ED04A-8FD9-492E-8A81-D39FA9CCA844}"/>
              </a:ext>
            </a:extLst>
          </p:cNvPr>
          <p:cNvSpPr/>
          <p:nvPr/>
        </p:nvSpPr>
        <p:spPr>
          <a:xfrm>
            <a:off x="7197725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右矢印 53">
            <a:extLst>
              <a:ext uri="{FF2B5EF4-FFF2-40B4-BE49-F238E27FC236}">
                <a16:creationId xmlns:a16="http://schemas.microsoft.com/office/drawing/2014/main" id="{ED3EE2A2-C9A8-439A-9FD4-AFED0A542752}"/>
              </a:ext>
            </a:extLst>
          </p:cNvPr>
          <p:cNvSpPr/>
          <p:nvPr/>
        </p:nvSpPr>
        <p:spPr>
          <a:xfrm>
            <a:off x="4768850" y="2571750"/>
            <a:ext cx="357188" cy="1000125"/>
          </a:xfrm>
          <a:prstGeom prst="rightArrow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6F6A1912-E1FF-418E-BA61-FBD0DED2E646}"/>
              </a:ext>
            </a:extLst>
          </p:cNvPr>
          <p:cNvSpPr/>
          <p:nvPr/>
        </p:nvSpPr>
        <p:spPr>
          <a:xfrm>
            <a:off x="336550" y="5414963"/>
            <a:ext cx="9215438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  <a:endParaRPr lang="en-US" altLang="ja-JP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</TotalTime>
  <Words>11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手順・流れ・フロー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手順・流れ・フロー</dc:title>
  <dc:description>手順・流れ・フローに使えるテンプレートです。左から右に順番で書き込むタイプです。企画書、提案書にご活用下さい。</dc:description>
  <cp:revision>28</cp:revision>
  <dcterms:created xsi:type="dcterms:W3CDTF">2009-02-13T08:21:57Z</dcterms:created>
  <dcterms:modified xsi:type="dcterms:W3CDTF">2021-08-07T09:30:07Z</dcterms:modified>
</cp:coreProperties>
</file>