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928AC5D-2574-4DF0-A2B0-AED375B3F3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253A50E-E14B-436B-874B-E02A9D71FB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9186EA9-85E9-4ABE-9A76-A13818B3013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7F53D0F-4999-4968-B335-08447508D6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2B073D9-0A15-4D6B-8355-443C8BCC13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5A4DA4F-EB13-4A60-A510-695507D9AA5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4ABD1DD-D17C-46F5-95CF-9776367328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1AE5B73-CAD8-4B42-9899-4B01166CE82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62634EA-DFA4-4444-A349-A4AADE5073A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1DB07B2-CE9C-4F0D-B920-ADDD6F2431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D3B8AB9-1728-4DD5-B093-BE0D28777B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1014C0D-8083-4B2E-85B6-3E638634A9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03C22ED-76B1-4315-9DEC-7A9D11D67E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37E559B-5E1E-4288-B810-8B35632A913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6E8A0D13-CB36-4604-9347-AAE7F4492F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C0283221-4CED-42F4-AEB1-2ECA6E477F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7AF5E77-A179-4F25-B92F-5E66342619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509A97D-FAA6-4887-83FF-E04A034171EC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AE2DD5D-2A0C-4C35-8AC5-BBFADFA3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38C44-67C1-48AB-AC4C-F9E70C1F5B0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87049D1-8841-40BE-85CA-F24DFF33B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E5BD088-DA5A-406F-B213-0925F0443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54760-6DD7-4BC5-ADC3-944A28276A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128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0A507AC-7136-4BA9-A78C-11DF19B12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0A19E-7B51-4684-B3AB-8B0DC230F81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B5619B-8A95-432E-8DD6-F63AEFCD5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B9E098E-E16A-4B42-8DC7-4F208242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B1B34-9152-49CF-9F11-BBCBBE747B3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836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68E7F8-5480-4E0D-887E-066E0CC43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4D980-3973-44FA-9577-1E847E2C7BD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D1B234-A21D-4015-A475-68E9DDCDD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5107942-6F4E-4ECD-81F7-073EA3903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69B8E-B0C6-4B5F-9410-3DCD8B37BA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209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17D753E-0655-4D61-9FB0-0F780C754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1A3DF-EEA0-4DF4-BE6F-B104CA142CA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A818B38-3381-4F72-845D-F69D14942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CD66F98-DF52-4AB1-82F2-ECAB978C9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48F7D-2F14-43D8-B93F-851C07F8BC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6442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48ABC2C-295B-4AB7-BDA4-C20CAA43C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A2F6-C324-484E-8D7E-336DF28E341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B0E027-A4BC-4718-ADB0-BD97B232D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69CB4F2-E775-4F55-B92B-BFF1BE837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8C0034-4986-4CB1-B191-26F2F754E0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0964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573D661-A93D-4DB6-8762-46595D4CE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7B044-2335-467D-977D-3E0EFFC8F32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43D8DDE-FB0C-4DC8-A902-D524FDDF4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EAEB889-AFDB-4DFA-8125-A1F58C882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6E892-8E4D-431A-B558-9DCB6EA7A0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1929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6E4D49A1-5F51-4063-967F-E88C09803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6CFFD-FF43-465C-B11D-130B9E8B78D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7820D4E7-8A70-446C-8E11-A23A1CC12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912D1F0E-97A4-4923-913E-4F96E345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DAD85-CEA4-4479-BFB7-E9E8CA1C64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750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4F13562-DBEA-4242-B966-401484934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5DBE8-C58A-4D8A-A363-70449A4410C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275E5C2-D3E0-4242-A354-02A4E2D5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BE0B0EE-2857-4257-B4D9-390468628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FE06B-9A9C-462A-8E49-091CD5F60F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145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1D253B06-B455-4FD0-8AC8-21156E314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FD871-1AD1-4985-A96D-E7F83862304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D8F165B8-1350-4481-9444-E2C90DB06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39530C75-47A8-477D-A9F9-6E2777EB8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D6C9D-D2C0-41BD-9E50-A7DD94CD93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1499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8F9B7B8-FBFE-4BD1-B5A4-897BAC140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7C013-2387-4996-B4A0-23D14E68D42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BDA88A1-9E15-42C0-9A03-B1763494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1140B63-00C6-4BC3-9D49-667209707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87E96-381E-4D45-8EE9-1C4CDFBE8B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747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DB269FA-D16C-4E6C-B95C-B2ED3A334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99086-DA89-477F-A372-E102783C0CD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CDA67D2-3412-45EF-9F5E-7D0A68816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AFED54A-9A49-4695-8376-CB5784EE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D6BAD-8DEC-4D35-A480-F5DF78415B4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316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9D2A806-8DD7-481E-B6F2-567C1C031D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BB22F381-DA6E-4851-98C4-DCF2902737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8E835C9-851F-49F7-B373-933FB253A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ACFD499-51DE-4B28-9866-73D7AF65736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E102C6-9D23-4EF9-B836-4A5948A9D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F2D171C-6826-47DF-B46D-06FBE591F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EC37C60-0262-41A6-9C0C-E6F5F8AB677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03032EC5-EB6E-4A5A-9A79-983D584AC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手順・流れ・フロー</a:t>
            </a: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0E988CA0-A78E-404C-B0F6-1EF8CDDA0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F2CD01A9-79C6-4B16-A7FB-7BDB5B291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3E7FED5-70DA-478E-BC79-53AB1B251685}"/>
              </a:ext>
            </a:extLst>
          </p:cNvPr>
          <p:cNvSpPr/>
          <p:nvPr/>
        </p:nvSpPr>
        <p:spPr>
          <a:xfrm>
            <a:off x="516731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66654943-55CC-4086-A6CB-1462AE7DDB94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STEP3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046BFCF-11E3-4007-AD92-12E33B4CDA78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18C803B5-BA39-45BC-9427-A6B07D29F876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STEP1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D38E7C9-2ADA-4B78-BC57-819C3E22A778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B0EB0260-6829-48F1-AABD-7F097C1B046E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STEP4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8D4F2A8F-FDC8-40E9-B48A-F7233A431B64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F2573F47-B819-4158-8FCB-DE428A9A890B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STEP2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52" name="右矢印 51">
            <a:extLst>
              <a:ext uri="{FF2B5EF4-FFF2-40B4-BE49-F238E27FC236}">
                <a16:creationId xmlns:a16="http://schemas.microsoft.com/office/drawing/2014/main" id="{E64D493C-E14D-4B2F-8BC8-5A2438A4612B}"/>
              </a:ext>
            </a:extLst>
          </p:cNvPr>
          <p:cNvSpPr/>
          <p:nvPr/>
        </p:nvSpPr>
        <p:spPr>
          <a:xfrm>
            <a:off x="233997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右矢印 52">
            <a:extLst>
              <a:ext uri="{FF2B5EF4-FFF2-40B4-BE49-F238E27FC236}">
                <a16:creationId xmlns:a16="http://schemas.microsoft.com/office/drawing/2014/main" id="{F996A10F-50F2-4D2A-AAA0-4E5C205038E7}"/>
              </a:ext>
            </a:extLst>
          </p:cNvPr>
          <p:cNvSpPr/>
          <p:nvPr/>
        </p:nvSpPr>
        <p:spPr>
          <a:xfrm>
            <a:off x="719772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右矢印 53">
            <a:extLst>
              <a:ext uri="{FF2B5EF4-FFF2-40B4-BE49-F238E27FC236}">
                <a16:creationId xmlns:a16="http://schemas.microsoft.com/office/drawing/2014/main" id="{36300838-0B19-4628-A037-FA2CCDE9AAB2}"/>
              </a:ext>
            </a:extLst>
          </p:cNvPr>
          <p:cNvSpPr/>
          <p:nvPr/>
        </p:nvSpPr>
        <p:spPr>
          <a:xfrm>
            <a:off x="4768850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81BCDFC3-ECFB-4761-AB5F-D7F4DF04A94B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Words>11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手順・流れ・フロー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手順・流れ・フロー</dc:title>
  <dc:description>手順・流れ・フローに使えるテンプレートです。左から右に順番で書き込むタイプです。企画書、提案書にご活用下さい。</dc:description>
  <cp:revision>28</cp:revision>
  <dcterms:created xsi:type="dcterms:W3CDTF">2009-02-13T08:21:57Z</dcterms:created>
  <dcterms:modified xsi:type="dcterms:W3CDTF">2021-08-07T09:29:28Z</dcterms:modified>
</cp:coreProperties>
</file>