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A710F4D-62DA-4A74-AF53-B5B71A85C6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AAEB462-0CE8-47AE-890B-42B1288AEA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004092B-BF43-4898-8C31-E387B9E662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8CAE206-C92E-4B83-8EA6-4EE585D1BE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6D1D513-0583-479F-89D8-3DCEC3D0E2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C30B7BD-0C57-4F00-8D48-CFAAE0B96CC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3DD7F9C-1C1C-48C6-9F3E-505CDC6553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97FA29A-177E-4A96-ABFA-A69DC4666D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91DCF1F-1781-4057-896C-DD3EB11A2EC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F5DDCE4-2D9E-44E9-97CC-20334480D5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A2E3B34-8B94-4FF7-9813-9085E44CEC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A3E121C-5952-4D7B-ABA3-04A140548C8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F3DF000-C06B-4E54-A128-8E17E1D86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10F1218-0FB3-466C-8669-C84F397FED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A4D273CA-B7CD-4971-AB34-58AF442967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2A830401-0D6B-43C2-B3FB-674D2F90A5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C802505-CDB6-4D44-A9AB-1A94FB237A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393FDCD-8C1D-4A97-90DA-3726F56336E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F366AC-E2D1-4BB6-A238-10DC62BFF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2A075-7941-46B6-B98C-81D3570226E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C6D2BF-EDB6-4A09-9C74-580C042CF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E5499B6-6DE7-4663-9ECC-04342BC8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18F76-73A9-4A17-A909-53A51FB9EC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621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865976-B554-42FC-93AA-01419C76F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0B84A-3EA5-4117-87F4-638473BEE1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9AF105-0AAE-4D29-848B-B5E825A0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3B87417-7257-4325-BD6D-99AA155CF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D4896-5BAC-4D9E-9E71-FA66694809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140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C22A222-4364-4315-B550-41664B46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EE483-84F9-4BB2-A122-B821DA83B9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4ED9D4-4D41-4F2A-B788-06C9128C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81E8004-A440-4EDB-91BF-4C8D71A6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1312C-68A9-4FBC-B90D-70224C5AE5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37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46EE3BE-501F-41E8-9AA6-FF356A1C3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8309-331A-4502-AF14-89B7F8EE52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A933886-2B9A-4988-A8D3-91843C710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C9E5A8-F47C-4010-8384-88C09B10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63345-2866-4DA1-B503-334F283D28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026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F4853B9-4B36-405B-90D3-7112DD1C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7D201-3012-4A3F-BD8E-08C2EF7F7C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576A59-A39A-4071-86A4-FC12270B9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C4CA5D-E8A4-492D-BE57-1D646D856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FD314-823A-486D-AE9C-14964995DE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200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79CB65A-59FD-4DD4-A272-3258932B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96FEF-D54D-4E57-8A79-D017489A61F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2E14564-3432-494F-9E40-2A432D07A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AE0227A-1691-486B-A4CB-6B138AD2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8FE64-8656-455B-8C08-F9EA0C30B54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1097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349794C-0967-44CD-AE78-49A4B43C8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05741-FAF7-4A2B-AB67-1F87346B995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78F6EC0-6D6E-42EC-964D-3E7207C6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552A4775-AFEC-4A10-A97E-9148157A0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8C617-7298-4A6E-8BB8-13020F1000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907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C442710-0F51-4FD9-A69B-4EE96693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84907-53A9-4C53-860E-8DDD0570D8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2AE870B-8E71-491F-B2E7-091A4D38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E06F96A-52E1-4CD4-BD86-34C94CCCD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0DAA2-9090-448B-83A8-F910AAD476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28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D510B3E5-FD68-48B7-8E80-74690630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CE814-379E-43FD-8760-2C7CADDC94B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3FED0B89-D8B0-4F9D-89B7-C919EE68E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35F265B-15CE-4090-BFAA-4BDE5742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7C648-17C0-4E51-B63D-DCC9CA88BF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324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C74E9BA-A2F5-4F87-A693-974553168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524FC-DBC2-49EA-B94F-704CEDFC15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F2C37CC-D665-4B02-AA5F-E959683ED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B3D2AF1-D620-4538-B74F-752406889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748DE-B826-4696-B557-9128C30721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034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028CCC7-D33B-4CF4-8E73-175796EB5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61D6B-9479-40F5-A0DC-A63E7959EAB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DDA70E6-E67A-4A54-91A2-A5088AD9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3E70509-188D-46BB-80C8-E226CE34C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8ECD9-E2A9-4BA2-8736-45DBA8CD68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4181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156D779-72E2-4BC5-B7AD-2F09C971AA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FDA47A6-6CBA-4DCB-A710-A36252D278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833B47-2320-4347-8473-9A7163F41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C19388C-0358-4977-A22E-B5A2B7C0C1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BE9A28-5A39-40D3-8009-914F276725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F5BDAA1-E79C-4B59-9633-29F9111CD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235EFDE-CDC3-4B62-89BF-EA2A6049EC7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B50253F-CBA0-48DE-A267-722B0E527195}"/>
              </a:ext>
            </a:extLst>
          </p:cNvPr>
          <p:cNvSpPr/>
          <p:nvPr/>
        </p:nvSpPr>
        <p:spPr>
          <a:xfrm>
            <a:off x="895350" y="4759325"/>
            <a:ext cx="1485900" cy="121443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STEP4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2291" name="タイトル 1">
            <a:extLst>
              <a:ext uri="{FF2B5EF4-FFF2-40B4-BE49-F238E27FC236}">
                <a16:creationId xmlns:a16="http://schemas.microsoft.com/office/drawing/2014/main" id="{0EE85774-35B9-4D99-ABCA-E0E716F0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51C3879-8405-4C0F-9C97-2E90F30AF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0A5D3BF-4713-4BB4-8A86-88DD4A812FF0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F2E268BC-FAD8-42F7-A03D-8775A6EE7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F06D6AB9-7CD4-493A-85C5-773785822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2BE0CC4B-EEA8-4991-8AC5-4254C3537565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71177E90-F61B-45B7-A7A5-497F6BD96AA7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B2F5DC52-6967-4BE2-8EBC-B6187E868A0E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4610D6E-6383-423E-AB7F-11DF70210C3A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7" name="下矢印吹き出し 46">
            <a:extLst>
              <a:ext uri="{FF2B5EF4-FFF2-40B4-BE49-F238E27FC236}">
                <a16:creationId xmlns:a16="http://schemas.microsoft.com/office/drawing/2014/main" id="{B472409C-3B49-4FAF-8D1D-650F484BDDD7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STEP3</a:t>
            </a:r>
            <a:endParaRPr lang="ja-JP" altLang="en-US" sz="2000" b="1" dirty="0"/>
          </a:p>
        </p:txBody>
      </p:sp>
      <p:sp>
        <p:nvSpPr>
          <p:cNvPr id="53" name="下矢印吹き出し 52">
            <a:extLst>
              <a:ext uri="{FF2B5EF4-FFF2-40B4-BE49-F238E27FC236}">
                <a16:creationId xmlns:a16="http://schemas.microsoft.com/office/drawing/2014/main" id="{BBAE99D8-8C66-42B9-ACDC-2822ACD23F71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STEP2</a:t>
            </a:r>
            <a:endParaRPr lang="ja-JP" altLang="en-US" sz="2000" b="1" dirty="0"/>
          </a:p>
        </p:txBody>
      </p:sp>
      <p:sp>
        <p:nvSpPr>
          <p:cNvPr id="38" name="下矢印吹き出し 37">
            <a:extLst>
              <a:ext uri="{FF2B5EF4-FFF2-40B4-BE49-F238E27FC236}">
                <a16:creationId xmlns:a16="http://schemas.microsoft.com/office/drawing/2014/main" id="{21EE0774-F984-400D-B62B-9319E0253330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手順・流れ・フローに使えるテンプレートです。上から下に順番で書き込むタイプです。企画書、提案書にご活用下さい。</dc:description>
  <cp:revision>25</cp:revision>
  <dcterms:created xsi:type="dcterms:W3CDTF">2009-02-13T08:21:57Z</dcterms:created>
  <dcterms:modified xsi:type="dcterms:W3CDTF">2021-08-07T09:28:51Z</dcterms:modified>
</cp:coreProperties>
</file>