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18BAB20-017B-4033-B785-21518175B5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4A63535-A07C-43E3-931E-70E96A3AA0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CF7BFDE-09BF-46B8-8C7B-F5528273FA7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1834C37-E4DD-40A2-BF45-6468118AB3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F358699-BB92-4BB6-902B-F56B361774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CC7BBE7-FDD8-442E-ADD6-B8639AF7C2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F794B99-DD56-47D5-901D-8723B16AF1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8C972FD-78CD-498E-9808-9B9D027304A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E44CF8C-5A25-4481-BABD-4878064BB7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ED29368-AD72-4D9D-B749-02A9A37CD9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75AAFB6-6165-4E0F-ACC5-0D3FB0A0B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D5F302B-5E4B-40C6-A60D-5C62D24AEA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3161B76-5EAC-42DB-9600-3E400EF71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9A4A313-4DC9-4708-ADD9-C61B0F6B1F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2DBE7D08-1237-464E-A118-268C5822AB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3BBD28DD-F200-40FB-AF08-3A9EA50721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4E38A248-A05A-4786-A615-860694C111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0D5B9F3-99C9-4F5A-B8B1-3120EE59389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9B65FE-40F9-4689-A2F7-A2EF2250E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6F7B-888E-484B-8041-646B65B689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91C13E-CD28-4C42-98A6-7D004FF2B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5C423B-BC76-4FB7-B9F9-A10233E1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3C7DD-C169-4999-9F7A-51C17B7666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204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6BF692-D8F7-45D9-8C0B-810A8C6A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18B87-F6B2-421A-824B-0B8BA78699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CABDDD-7155-4B13-88D6-49F94A1B2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695A3B-EDDC-4B71-A8A0-C5FC48C4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32091-9768-4304-A5E7-3FA09386F2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28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E5378C-083A-4821-8A59-AF83E28BE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8120A-36A0-40C5-98C1-4C6DC1830B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985E32-389A-4FEC-BB1B-1E583AA7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733102-1FA7-432C-94FF-02AF729C5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58EC6-DD36-41D8-BF32-A778A7B55A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24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785C129-9492-4D11-B093-82CFEF47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655A0-7372-4604-A0CE-B58AA52C30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4DD1DE-8FB6-4604-8758-D179C20A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C2C5FD-3161-445D-861D-B038D57E6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146ED-EC12-47CB-9B8F-581C4592F9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238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4474AC-C8B5-4D50-9A70-E13960D48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BB8CD-A6AD-427E-9770-5EF472D7348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A902FF-4618-4394-952A-FF2E5AC0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D6446AC-C922-4B73-97E4-F32BD53F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C2D7C-5391-4798-B75B-8EAB60BEC7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507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A9A024E-18A0-4EB0-8C88-4B5B12233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1F8DB-2AF1-47A8-B196-A03D653351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54F5848-21ED-4B8B-B6E9-F7B5DECE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70B8CE9-E737-4372-85B6-05C1EEB64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8EFE6-6753-44A0-8244-1B7E320972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875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0211C2EE-2EE5-43CA-B3FD-25BB4681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AAE83-30AA-465A-BAFD-8009D04B2BC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E2E7914B-D3AC-418E-899A-FDA722B1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B9E29325-F1A7-428B-B50C-3F6139FB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2D3D2-578E-4095-8C11-A8EDF9FD5A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317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9285EDB-3DE3-4328-9114-2D889F552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B4FE3-D0B7-42DD-90A3-2FAD67BC00E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B8FF7CD-A4A5-4BFE-AEAA-0885FE95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FC6B931-1092-49DB-8FDA-B10A5AB0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5DDD6-DB09-4E64-842E-5E0DFAFA3F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001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0F30AAFC-CF75-4AC1-A30F-BBE84EE1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3D255-5522-46DB-B16C-11B3FC6CA75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C710609-DD80-4D44-B83A-29FC704D1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14FCF01-69FF-4352-A4EE-3C7D9FEA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903878-A647-425E-BE00-987EE8F118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286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9F1C751-504D-4888-B21B-A53E7F0D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1F153-977F-4C7D-8C96-F7BB39D032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E6788ED-A835-403B-89A2-DFBC621A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BCA122E-18A5-442D-9E03-9E69DEBD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506E2-7703-42DC-AF41-29FE4ED689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033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DE5D0FE-E839-4D41-91F7-441E53A8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CA655-D84F-4901-880A-A02EA73ED8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4B02DC8-200F-44DF-825E-A73FF620E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8261008-AE9F-407D-838D-722A8A76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D8593-625C-440B-BBF9-B1AAF55E48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874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9961FAD-FDE2-4E42-A2E1-64447F10A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C74409C-3A61-457E-9BC6-5A32CD8C1B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6FC854-BE0A-4838-B3B9-4E506ACFF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E33DCEA-46FE-40ED-8EE1-C1DD2D87CC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073D6A-0387-4A90-B229-A0F8BD165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090761-7E4D-4902-873E-996A2F283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930EA8D-CE44-45E2-A6A8-48BE3054AD9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F3A8264-CAC5-4A3D-90E3-95B3A0230E58}"/>
              </a:ext>
            </a:extLst>
          </p:cNvPr>
          <p:cNvSpPr/>
          <p:nvPr/>
        </p:nvSpPr>
        <p:spPr>
          <a:xfrm>
            <a:off x="895350" y="4759325"/>
            <a:ext cx="1485900" cy="12144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STEP4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291" name="タイトル 1">
            <a:extLst>
              <a:ext uri="{FF2B5EF4-FFF2-40B4-BE49-F238E27FC236}">
                <a16:creationId xmlns:a16="http://schemas.microsoft.com/office/drawing/2014/main" id="{4D1CE6BF-D33A-4A00-B763-94B77F364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624B3F5-CD1A-4CEA-A4FC-A5AF1C58F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6384E5B-F9E9-4DEA-8CE0-9A1B518D35ED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894DC4B3-8184-4DB6-8C71-E63291AFE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8EAD20D1-7843-4D76-8C61-6D17A020F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A91201A-A9BD-4992-BD07-8BDE094DDF23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6604928B-2ACD-4E88-85D1-147709AAECE1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92686DC-A93D-42FC-94B7-A17BCDDB5245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D9258201-46F9-4021-A48D-C0B20F6124A0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下矢印吹き出し 46">
            <a:extLst>
              <a:ext uri="{FF2B5EF4-FFF2-40B4-BE49-F238E27FC236}">
                <a16:creationId xmlns:a16="http://schemas.microsoft.com/office/drawing/2014/main" id="{3FDFA8F1-D374-4A9D-BD65-FF16D7C4E95E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STEP3</a:t>
            </a:r>
            <a:endParaRPr lang="ja-JP" altLang="en-US" sz="2000" b="1" dirty="0"/>
          </a:p>
        </p:txBody>
      </p:sp>
      <p:sp>
        <p:nvSpPr>
          <p:cNvPr id="53" name="下矢印吹き出し 52">
            <a:extLst>
              <a:ext uri="{FF2B5EF4-FFF2-40B4-BE49-F238E27FC236}">
                <a16:creationId xmlns:a16="http://schemas.microsoft.com/office/drawing/2014/main" id="{9CF7AD15-9E6F-48ED-A403-42B7F4F83DC0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STEP2</a:t>
            </a:r>
            <a:endParaRPr lang="ja-JP" altLang="en-US" sz="2000" b="1" dirty="0"/>
          </a:p>
        </p:txBody>
      </p:sp>
      <p:sp>
        <p:nvSpPr>
          <p:cNvPr id="38" name="下矢印吹き出し 37">
            <a:extLst>
              <a:ext uri="{FF2B5EF4-FFF2-40B4-BE49-F238E27FC236}">
                <a16:creationId xmlns:a16="http://schemas.microsoft.com/office/drawing/2014/main" id="{DFA5ADBA-F72D-4B96-93B0-9050751F2606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STEP1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手順・流れ・フローに使えるテンプレートです。上から下に順番で書き込むタイプです。企画書、提案書にご活用下さい。</dc:description>
  <cp:revision>25</cp:revision>
  <dcterms:created xsi:type="dcterms:W3CDTF">2009-02-13T08:21:57Z</dcterms:created>
  <dcterms:modified xsi:type="dcterms:W3CDTF">2021-08-07T09:28:07Z</dcterms:modified>
</cp:coreProperties>
</file>