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"/>
  </p:notesMasterIdLst>
  <p:handoutMasterIdLst>
    <p:handoutMasterId r:id="rId4"/>
  </p:handoutMasterIdLst>
  <p:sldIdLst>
    <p:sldId id="277" r:id="rId2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9900"/>
    <a:srgbClr val="FFFF99"/>
    <a:srgbClr val="FFFF00"/>
    <a:srgbClr val="FFCC66"/>
    <a:srgbClr val="FFFFCC"/>
    <a:srgbClr val="FF5050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2" autoAdjust="0"/>
    <p:restoredTop sz="92240" autoAdjust="0"/>
  </p:normalViewPr>
  <p:slideViewPr>
    <p:cSldViewPr>
      <p:cViewPr varScale="1">
        <p:scale>
          <a:sx n="79" d="100"/>
          <a:sy n="79" d="100"/>
        </p:scale>
        <p:origin x="1392" y="77"/>
      </p:cViewPr>
      <p:guideLst>
        <p:guide orient="horz" pos="2160"/>
        <p:guide pos="312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4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C48B8B93-62C0-4B23-83D8-696F64B154C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52DDB8E9-173E-41EC-939F-89E03948F83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9CD4D5FD-E4B9-47B4-9B3A-1999440C7BB5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F0700B1A-402A-4F0A-A35A-36090AF4C09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23304940-E654-4837-81E3-E03E36947B7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ADBE6845-671C-4202-8363-4C49BB08134C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476121AE-D67E-48F6-8C3C-069438AE9CE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97DE320B-62DF-4DAC-A35A-47B4035DFF4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B17C7F2-2CBE-406A-9068-10EFA5CA8223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CD752846-5452-4D2F-BF48-5AFAD2D0ED0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3923F243-B754-4D40-9981-D6E34EB7AF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97340569-2C59-4456-AAA6-A1E912E645A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39D3A15C-7A8F-48A0-91CA-BA23F4DA391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5C657D0F-980A-466C-8926-88842766D0D4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スライド イメージ プレースホルダ 1">
            <a:extLst>
              <a:ext uri="{FF2B5EF4-FFF2-40B4-BE49-F238E27FC236}">
                <a16:creationId xmlns:a16="http://schemas.microsoft.com/office/drawing/2014/main" id="{EA52525F-B7C3-41ED-B9FD-2610543A25C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ノート プレースホルダ 2">
            <a:extLst>
              <a:ext uri="{FF2B5EF4-FFF2-40B4-BE49-F238E27FC236}">
                <a16:creationId xmlns:a16="http://schemas.microsoft.com/office/drawing/2014/main" id="{678CE193-7BC8-4F9D-9EFA-C4715B6FDCD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" name="スライド番号プレースホルダ 3">
            <a:extLst>
              <a:ext uri="{FF2B5EF4-FFF2-40B4-BE49-F238E27FC236}">
                <a16:creationId xmlns:a16="http://schemas.microsoft.com/office/drawing/2014/main" id="{22F1B98A-4382-4F57-80B4-95B75962E23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D9150BAE-1679-4CF3-AB35-06A641DDD2FB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5E7E61D3-672B-4EF7-BC73-33CAC1A47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B18FE5-171D-49B5-857B-092EF355E8ED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15A2B17E-E3F4-4CDE-B2DA-9298207C8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6AF9B0D8-3598-4FC6-A7E5-CF6FE4655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2619EB-9453-475D-96B3-128C3C14015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31333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92D59BD7-EEFD-4538-AAAB-4E631037E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55548-453D-425A-9DE6-6DAB4BFCEE25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8120A3F3-6B70-4665-8B34-C9020FBCE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206A8358-230A-4BA7-8702-04C81C621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4FFF08-600F-498F-8D0C-739DC009832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6451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41"/>
            <a:ext cx="2414588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6576" y="274641"/>
            <a:ext cx="7078663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54BC2B98-A9E1-414F-8CBB-F026B2BB3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0911D-7D95-4181-99EB-2AB9971E65B9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458C6FFD-0C1E-437D-BA79-8B3B43262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F70F4A51-AA8F-496C-8A79-90CB255AE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F16B34-8555-4C42-963E-10B7734BA52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09571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BEFEB564-714E-4090-BFF6-207179B97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2C9C2-9DA5-46D6-920E-DDBBC3EF647E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79BE32D7-A6BB-4913-95BC-F4EA159AC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53436823-1AA5-4EF8-9CA3-ED9E05F89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34A68A-7CB4-4222-9332-5BACD42BF9F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00061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895E353A-CF5A-4D46-97F2-BE007D032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5EB3C-4F97-4D58-A3CA-15E7C2E6C89D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DB4C9D04-0B34-4FFF-AD74-7D32DFE2E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C2D39110-4ACA-4899-9828-2A6FFECC9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984A69-931B-430F-A7D3-38CE01B10A1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20491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36575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448300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>
            <a:extLst>
              <a:ext uri="{FF2B5EF4-FFF2-40B4-BE49-F238E27FC236}">
                <a16:creationId xmlns:a16="http://schemas.microsoft.com/office/drawing/2014/main" id="{542AB575-80A3-435F-9A9F-A32411874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1AFE3-2603-4AB0-A2F6-F36AAC9729D9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BE95A287-6767-4756-8DAD-C61F06FAF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7BC32C68-8657-46E3-B05B-DB146B093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179B9E-9375-4CEE-8D50-0F46E75FE72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41480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>
            <a:extLst>
              <a:ext uri="{FF2B5EF4-FFF2-40B4-BE49-F238E27FC236}">
                <a16:creationId xmlns:a16="http://schemas.microsoft.com/office/drawing/2014/main" id="{45BF3831-712E-4985-9BF7-4703C7A38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CB4CF-7029-4D4A-BC25-8FD0801CD160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8" name="フッター プレースホルダ 7">
            <a:extLst>
              <a:ext uri="{FF2B5EF4-FFF2-40B4-BE49-F238E27FC236}">
                <a16:creationId xmlns:a16="http://schemas.microsoft.com/office/drawing/2014/main" id="{426071BA-116A-4001-BDEB-99ABE3987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9" name="スライド番号プレースホルダ 8">
            <a:extLst>
              <a:ext uri="{FF2B5EF4-FFF2-40B4-BE49-F238E27FC236}">
                <a16:creationId xmlns:a16="http://schemas.microsoft.com/office/drawing/2014/main" id="{87A97A26-C81F-443E-B8AF-EA3293525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E3ED03-BFA9-49F5-97E1-7804C7AEE9A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22684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72028C05-1BF0-4582-9680-3D034AD10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C1491-C69D-4049-81F9-50DAFA9CAFF9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5FAAB2FF-D2F4-4112-92F1-2D3D4A2D8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853FFBF6-A269-4288-9078-50EF48832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8960AD-0E4A-4CA5-A026-7A65775DEA8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35436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>
            <a:extLst>
              <a:ext uri="{FF2B5EF4-FFF2-40B4-BE49-F238E27FC236}">
                <a16:creationId xmlns:a16="http://schemas.microsoft.com/office/drawing/2014/main" id="{4D5FB4C1-A692-4C14-86CD-955D38EB9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DAB6DE-9C00-4852-B4EA-0353C2199486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3" name="フッター プレースホルダ 2">
            <a:extLst>
              <a:ext uri="{FF2B5EF4-FFF2-40B4-BE49-F238E27FC236}">
                <a16:creationId xmlns:a16="http://schemas.microsoft.com/office/drawing/2014/main" id="{567E0A9D-B82D-4F32-8FDD-544165CB3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4" name="スライド番号プレースホルダ 3">
            <a:extLst>
              <a:ext uri="{FF2B5EF4-FFF2-40B4-BE49-F238E27FC236}">
                <a16:creationId xmlns:a16="http://schemas.microsoft.com/office/drawing/2014/main" id="{AAF41137-5EBC-4510-80CF-CCC6D701D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1B3A81-6C75-453B-95A2-20BB960270C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63569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>
            <a:extLst>
              <a:ext uri="{FF2B5EF4-FFF2-40B4-BE49-F238E27FC236}">
                <a16:creationId xmlns:a16="http://schemas.microsoft.com/office/drawing/2014/main" id="{DBE0AC3D-8446-4194-B731-61EA78F1C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6CE04-C4B3-4EB9-B777-9B3704CEF837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83968756-ABD5-4D58-99CA-27D805FDC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4CAA354E-4623-452C-B883-583F7FCB0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4822A8-A9B6-48F2-AC24-58A96F44AA1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75359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>
            <a:extLst>
              <a:ext uri="{FF2B5EF4-FFF2-40B4-BE49-F238E27FC236}">
                <a16:creationId xmlns:a16="http://schemas.microsoft.com/office/drawing/2014/main" id="{9E1C63BE-0A50-4322-87A1-286F85344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68FD3-71EA-453F-A673-5B5C66D9C940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CA42F932-9514-43BD-BAC7-E8F11396C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25DF0655-09C3-40FA-A134-9CF114E5F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B4A08B-6A9C-4CC8-B350-A64172A4518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57427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D519CFCF-F0F6-4782-A713-9F94DE2F775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DF602698-F387-44C2-AE5A-BDCA4896FA7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935742F4-2F16-48DD-A4E5-AC3729FBEC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0DEB0C52-4D55-47C2-AABB-B2E7C246C8F4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E9D7AFB8-69DB-4D68-8041-1B9386398A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D8301BF2-2635-4AE4-A21D-4CE57F4C08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4059F06A-1959-4059-98C3-5583293FBA2F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83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378EBDF7-1BD2-4583-A54D-2EBC623AB3F2}"/>
              </a:ext>
            </a:extLst>
          </p:cNvPr>
          <p:cNvSpPr/>
          <p:nvPr/>
        </p:nvSpPr>
        <p:spPr>
          <a:xfrm>
            <a:off x="895350" y="4759325"/>
            <a:ext cx="1485900" cy="121443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000" b="1" dirty="0"/>
              <a:t>STEP4</a:t>
            </a:r>
            <a:endParaRPr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12291" name="タイトル 1">
            <a:extLst>
              <a:ext uri="{FF2B5EF4-FFF2-40B4-BE49-F238E27FC236}">
                <a16:creationId xmlns:a16="http://schemas.microsoft.com/office/drawing/2014/main" id="{2635154D-A7B1-432E-9D2B-178A83331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563" y="15875"/>
            <a:ext cx="8915400" cy="654050"/>
          </a:xfrm>
        </p:spPr>
        <p:txBody>
          <a:bodyPr/>
          <a:lstStyle/>
          <a:p>
            <a:pPr algn="l" eaLnBrk="1" hangingPunct="1"/>
            <a:r>
              <a:rPr lang="ja-JP" altLang="en-US" sz="2800"/>
              <a:t>手順・流れ・フロー</a:t>
            </a:r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9D0C1837-60F3-4084-8E10-409A2914B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2D290576-F04C-4395-B2DD-3E9F6AB1A1BB}" type="slidenum">
              <a:rPr lang="ja-JP" altLang="en-US">
                <a:solidFill>
                  <a:srgbClr val="898989"/>
                </a:solidFill>
              </a:rPr>
              <a:pPr eaLnBrk="1" hangingPunct="1"/>
              <a:t>1</a:t>
            </a:fld>
            <a:endParaRPr lang="ja-JP" altLang="en-US">
              <a:solidFill>
                <a:srgbClr val="898989"/>
              </a:solidFill>
            </a:endParaRPr>
          </a:p>
        </p:txBody>
      </p:sp>
      <p:sp>
        <p:nvSpPr>
          <p:cNvPr id="34" name="AC Banner">
            <a:extLst>
              <a:ext uri="{FF2B5EF4-FFF2-40B4-BE49-F238E27FC236}">
                <a16:creationId xmlns:a16="http://schemas.microsoft.com/office/drawing/2014/main" id="{3D6501E1-5B9E-44A0-9570-7A8D51418B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88" y="6500813"/>
            <a:ext cx="9906001" cy="357187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Aft>
                <a:spcPts val="0"/>
              </a:spcAft>
              <a:defRPr/>
            </a:pPr>
            <a:endParaRPr lang="en-US" sz="1200">
              <a:latin typeface="Times New Roman" pitchFamily="18" charset="0"/>
              <a:ea typeface="+mn-ea"/>
            </a:endParaRPr>
          </a:p>
        </p:txBody>
      </p:sp>
      <p:sp>
        <p:nvSpPr>
          <p:cNvPr id="35" name="AC Banner">
            <a:extLst>
              <a:ext uri="{FF2B5EF4-FFF2-40B4-BE49-F238E27FC236}">
                <a16:creationId xmlns:a16="http://schemas.microsoft.com/office/drawing/2014/main" id="{C93367C3-D66A-4940-920D-45EFC708BB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90563"/>
            <a:ext cx="9906000" cy="46037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Aft>
                <a:spcPts val="0"/>
              </a:spcAft>
              <a:defRPr/>
            </a:pPr>
            <a:endParaRPr lang="en-US" sz="1200">
              <a:latin typeface="Times New Roman" pitchFamily="18" charset="0"/>
              <a:ea typeface="+mn-ea"/>
            </a:endParaRP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F7D06F26-ACA9-4799-AAF5-10552B229D06}"/>
              </a:ext>
            </a:extLst>
          </p:cNvPr>
          <p:cNvSpPr/>
          <p:nvPr/>
        </p:nvSpPr>
        <p:spPr>
          <a:xfrm>
            <a:off x="2381250" y="2189163"/>
            <a:ext cx="6572250" cy="121443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D82FF44E-5D20-4EAC-AA49-9BE57663044B}"/>
              </a:ext>
            </a:extLst>
          </p:cNvPr>
          <p:cNvSpPr/>
          <p:nvPr/>
        </p:nvSpPr>
        <p:spPr>
          <a:xfrm>
            <a:off x="2381250" y="920750"/>
            <a:ext cx="6572250" cy="121443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AFF6D3DF-B3A3-45AD-8FAE-26F8550A41B7}"/>
              </a:ext>
            </a:extLst>
          </p:cNvPr>
          <p:cNvSpPr/>
          <p:nvPr/>
        </p:nvSpPr>
        <p:spPr>
          <a:xfrm>
            <a:off x="2381250" y="3478213"/>
            <a:ext cx="6572250" cy="121443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F1A9A740-86BC-41E9-B3A1-3C06E33AE247}"/>
              </a:ext>
            </a:extLst>
          </p:cNvPr>
          <p:cNvSpPr/>
          <p:nvPr/>
        </p:nvSpPr>
        <p:spPr>
          <a:xfrm>
            <a:off x="2381250" y="4764088"/>
            <a:ext cx="6572250" cy="121443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47" name="下矢印吹き出し 46">
            <a:extLst>
              <a:ext uri="{FF2B5EF4-FFF2-40B4-BE49-F238E27FC236}">
                <a16:creationId xmlns:a16="http://schemas.microsoft.com/office/drawing/2014/main" id="{7637EC1B-7338-4836-ABD3-F01A02FF57D3}"/>
              </a:ext>
            </a:extLst>
          </p:cNvPr>
          <p:cNvSpPr/>
          <p:nvPr/>
        </p:nvSpPr>
        <p:spPr>
          <a:xfrm>
            <a:off x="881063" y="3475038"/>
            <a:ext cx="1500187" cy="1593850"/>
          </a:xfrm>
          <a:prstGeom prst="downArrowCallout">
            <a:avLst>
              <a:gd name="adj1" fmla="val 25000"/>
              <a:gd name="adj2" fmla="val 25000"/>
              <a:gd name="adj3" fmla="val 15902"/>
              <a:gd name="adj4" fmla="val 76053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000" b="1" dirty="0"/>
              <a:t>STEP3</a:t>
            </a:r>
            <a:endParaRPr lang="ja-JP" altLang="en-US" sz="2000" b="1" dirty="0"/>
          </a:p>
        </p:txBody>
      </p:sp>
      <p:sp>
        <p:nvSpPr>
          <p:cNvPr id="53" name="下矢印吹き出し 52">
            <a:extLst>
              <a:ext uri="{FF2B5EF4-FFF2-40B4-BE49-F238E27FC236}">
                <a16:creationId xmlns:a16="http://schemas.microsoft.com/office/drawing/2014/main" id="{F1934B36-471C-4EE1-92D5-AB7A693EB7C9}"/>
              </a:ext>
            </a:extLst>
          </p:cNvPr>
          <p:cNvSpPr/>
          <p:nvPr/>
        </p:nvSpPr>
        <p:spPr>
          <a:xfrm>
            <a:off x="881063" y="2189163"/>
            <a:ext cx="1500187" cy="1593850"/>
          </a:xfrm>
          <a:prstGeom prst="downArrowCallout">
            <a:avLst>
              <a:gd name="adj1" fmla="val 25000"/>
              <a:gd name="adj2" fmla="val 25000"/>
              <a:gd name="adj3" fmla="val 15902"/>
              <a:gd name="adj4" fmla="val 76053"/>
            </a:avLst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000" b="1" dirty="0"/>
              <a:t>STEP2</a:t>
            </a:r>
            <a:endParaRPr lang="ja-JP" altLang="en-US" sz="2000" b="1" dirty="0"/>
          </a:p>
        </p:txBody>
      </p:sp>
      <p:sp>
        <p:nvSpPr>
          <p:cNvPr id="38" name="下矢印吹き出し 37">
            <a:extLst>
              <a:ext uri="{FF2B5EF4-FFF2-40B4-BE49-F238E27FC236}">
                <a16:creationId xmlns:a16="http://schemas.microsoft.com/office/drawing/2014/main" id="{2B25147D-EA3A-4684-A2CB-AD81982E8188}"/>
              </a:ext>
            </a:extLst>
          </p:cNvPr>
          <p:cNvSpPr/>
          <p:nvPr/>
        </p:nvSpPr>
        <p:spPr>
          <a:xfrm>
            <a:off x="881063" y="908050"/>
            <a:ext cx="1500187" cy="1593850"/>
          </a:xfrm>
          <a:prstGeom prst="downArrowCallout">
            <a:avLst>
              <a:gd name="adj1" fmla="val 25000"/>
              <a:gd name="adj2" fmla="val 25000"/>
              <a:gd name="adj3" fmla="val 15902"/>
              <a:gd name="adj4" fmla="val 76053"/>
            </a:avLst>
          </a:prstGeom>
          <a:solidFill>
            <a:schemeClr val="accent1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000" b="1" dirty="0"/>
              <a:t>STEP1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327</TotalTime>
  <Words>11</Words>
  <Application>Microsoft Office PowerPoint</Application>
  <PresentationFormat>A4 210 x 297 mm</PresentationFormat>
  <Paragraphs>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ＭＳ Ｐゴシック</vt:lpstr>
      <vt:lpstr>Calibri</vt:lpstr>
      <vt:lpstr>Times New Roman</vt:lpstr>
      <vt:lpstr>Office テーマ</vt:lpstr>
      <vt:lpstr>手順・流れ・フロー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手順・流れ・フロー</dc:title>
  <dc:description>手順・流れ・フローに使えるテンプレートです。上から下に順番で書き込むタイプです。企画書、提案書にご活用下さい。</dc:description>
  <cp:revision>25</cp:revision>
  <dcterms:created xsi:type="dcterms:W3CDTF">2009-02-13T08:21:57Z</dcterms:created>
  <dcterms:modified xsi:type="dcterms:W3CDTF">2021-08-07T09:26:50Z</dcterms:modified>
</cp:coreProperties>
</file>