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48B8B93-62C0-4B23-83D8-696F64B15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2DDB8E9-173E-41EC-939F-89E03948F83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4D5FD-E4B9-47B4-9B3A-1999440C7B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0700B1A-402A-4F0A-A35A-36090AF4C0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3304940-E654-4837-81E3-E03E36947B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DBE6845-671C-4202-8363-4C49BB08134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76121AE-D67E-48F6-8C3C-069438AE9C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7DE320B-62DF-4DAC-A35A-47B4035DFF4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B17C7F2-2CBE-406A-9068-10EFA5CA82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D752846-5452-4D2F-BF48-5AFAD2D0ED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923F243-B754-4D40-9981-D6E34EB7A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7340569-2C59-4456-AAA6-A1E912E645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9D3A15C-7A8F-48A0-91CA-BA23F4DA39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C657D0F-980A-466C-8926-88842766D0D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EA52525F-B7C3-41ED-B9FD-2610543A25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678CE193-7BC8-4F9D-9EFA-C4715B6FDC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2F1B98A-4382-4F57-80B4-95B75962E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9150BAE-1679-4CF3-AB35-06A641DDD2F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7E61D3-672B-4EF7-BC73-33CAC1A4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18FE5-171D-49B5-857B-092EF355E8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A2B17E-E3F4-4CDE-B2DA-9298207C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F9B0D8-3598-4FC6-A7E5-CF6FE4655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619EB-9453-475D-96B3-128C3C1401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133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D59BD7-EEFD-4538-AAAB-4E631037E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5548-453D-425A-9DE6-6DAB4BFCEE2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20A3F3-6B70-4665-8B34-C9020FBC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6A8358-230A-4BA7-8702-04C81C62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FFF08-600F-498F-8D0C-739DC00983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4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BC2B98-A9E1-414F-8CBB-F026B2BB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911D-7D95-4181-99EB-2AB9971E65B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58C6FFD-0C1E-437D-BA79-8B3B43262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70F4A51-AA8F-496C-8A79-90CB255A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16B34-8555-4C42-963E-10B7734BA5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57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FEB564-714E-4090-BFF6-207179B97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2C9C2-9DA5-46D6-920E-DDBBC3EF64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BE32D7-A6BB-4913-95BC-F4EA159A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436823-1AA5-4EF8-9CA3-ED9E05F8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4A68A-7CB4-4222-9332-5BACD42BF9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006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5E353A-CF5A-4D46-97F2-BE007D03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5EB3C-4F97-4D58-A3CA-15E7C2E6C89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B4C9D04-0B34-4FFF-AD74-7D32DFE2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D39110-4ACA-4899-9828-2A6FFECC9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84A69-931B-430F-A7D3-38CE01B10A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049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42AB575-80A3-435F-9A9F-A3241187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1AFE3-2603-4AB0-A2F6-F36AAC9729D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E95A287-6767-4756-8DAD-C61F06FAF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BC32C68-8657-46E3-B05B-DB146B09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79B9E-9375-4CEE-8D50-0F46E75FE7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1480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45BF3831-712E-4985-9BF7-4703C7A3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CB4CF-7029-4D4A-BC25-8FD0801CD16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426071BA-116A-4001-BDEB-99ABE3987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7A97A26-C81F-443E-B8AF-EA329352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3ED03-BFA9-49F5-97E1-7804C7AEE9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268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2028C05-1BF0-4582-9680-3D034AD1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C1491-C69D-4049-81F9-50DAFA9CAF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FAAB2FF-D2F4-4112-92F1-2D3D4A2D8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53FFBF6-A269-4288-9078-50EF48832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960AD-0E4A-4CA5-A026-7A65775DEA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543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4D5FB4C1-A692-4C14-86CD-955D38EB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AB6DE-9C00-4852-B4EA-0353C219948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67E0A9D-B82D-4F32-8FDD-544165CB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AF41137-5EBC-4510-80CF-CCC6D701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B3A81-6C75-453B-95A2-20BB960270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56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BE0AC3D-8446-4194-B731-61EA78F1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6CE04-C4B3-4EB9-B777-9B3704CEF8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3968756-ABD5-4D58-99CA-27D805FD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CAA354E-4623-452C-B883-583F7FCB0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822A8-A9B6-48F2-AC24-58A96F44AA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535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E1C63BE-0A50-4322-87A1-286F8534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68FD3-71EA-453F-A673-5B5C66D9C94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A42F932-9514-43BD-BAC7-E8F11396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5DF0655-09C3-40FA-A134-9CF114E5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4A08B-6A9C-4CC8-B350-A64172A451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742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519CFCF-F0F6-4782-A713-9F94DE2F77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F602698-F387-44C2-AE5A-BDCA4896FA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5742F4-2F16-48DD-A4E5-AC3729FBE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DEB0C52-4D55-47C2-AABB-B2E7C246C8F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9D7AFB8-69DB-4D68-8041-1B9386398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301BF2-2635-4AE4-A21D-4CE57F4C0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059F06A-1959-4059-98C3-5583293FBA2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78EBDF7-1BD2-4583-A54D-2EBC623AB3F2}"/>
              </a:ext>
            </a:extLst>
          </p:cNvPr>
          <p:cNvSpPr/>
          <p:nvPr/>
        </p:nvSpPr>
        <p:spPr>
          <a:xfrm>
            <a:off x="895350" y="4759325"/>
            <a:ext cx="1485900" cy="12144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STEP4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291" name="タイトル 1">
            <a:extLst>
              <a:ext uri="{FF2B5EF4-FFF2-40B4-BE49-F238E27FC236}">
                <a16:creationId xmlns:a16="http://schemas.microsoft.com/office/drawing/2014/main" id="{2635154D-A7B1-432E-9D2B-178A83331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D0C1837-60F3-4084-8E10-409A2914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D290576-F04C-4395-B2DD-3E9F6AB1A1BB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3D6501E1-5B9E-44A0-9570-7A8D51418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C93367C3-D66A-4940-920D-45EFC708B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F7D06F26-ACA9-4799-AAF5-10552B229D06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82FF44E-5D20-4EAC-AA49-9BE57663044B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FF6D3DF-B3A3-45AD-8FAE-26F8550A41B7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1A9A740-86BC-41E9-B3A1-3C06E33AE247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下矢印吹き出し 46">
            <a:extLst>
              <a:ext uri="{FF2B5EF4-FFF2-40B4-BE49-F238E27FC236}">
                <a16:creationId xmlns:a16="http://schemas.microsoft.com/office/drawing/2014/main" id="{7637EC1B-7338-4836-ABD3-F01A02FF57D3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STEP3</a:t>
            </a:r>
            <a:endParaRPr lang="ja-JP" altLang="en-US" sz="2000" b="1" dirty="0"/>
          </a:p>
        </p:txBody>
      </p:sp>
      <p:sp>
        <p:nvSpPr>
          <p:cNvPr id="53" name="下矢印吹き出し 52">
            <a:extLst>
              <a:ext uri="{FF2B5EF4-FFF2-40B4-BE49-F238E27FC236}">
                <a16:creationId xmlns:a16="http://schemas.microsoft.com/office/drawing/2014/main" id="{F1934B36-471C-4EE1-92D5-AB7A693EB7C9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STEP2</a:t>
            </a:r>
            <a:endParaRPr lang="ja-JP" altLang="en-US" sz="2000" b="1" dirty="0"/>
          </a:p>
        </p:txBody>
      </p:sp>
      <p:sp>
        <p:nvSpPr>
          <p:cNvPr id="38" name="下矢印吹き出し 37">
            <a:extLst>
              <a:ext uri="{FF2B5EF4-FFF2-40B4-BE49-F238E27FC236}">
                <a16:creationId xmlns:a16="http://schemas.microsoft.com/office/drawing/2014/main" id="{2B25147D-EA3A-4684-A2CB-AD81982E8188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手順・流れ・フローに使えるテンプレートです。上から下に順番で書き込むタイプです。企画書、提案書にご活用下さい。</dc:description>
  <cp:revision>25</cp:revision>
  <dcterms:created xsi:type="dcterms:W3CDTF">2009-02-13T08:21:57Z</dcterms:created>
  <dcterms:modified xsi:type="dcterms:W3CDTF">2021-08-07T09:26:50Z</dcterms:modified>
</cp:coreProperties>
</file>