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0652888-54EA-4BC4-A779-EBF688C643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1E515A8-72B8-49FA-993A-4891B4FC90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8AAB05-38BA-4D78-8865-A19DA0C80B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F2CFD1D-5C4C-431F-A5C1-7D125E63D2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AAD2AA1-6257-4D84-8420-282979182A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29AFC1-57EF-4BF3-B191-E9D11EE6AFB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F6965CC-025B-4B89-993F-3700766688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539DAE7-7718-4CB6-9D61-79C02DAC6C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BDF72BD-373F-42D0-939D-B18446C843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6A70869-2114-4052-9DD9-F6E945DC61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77D071C-6753-4EC0-B0E2-51A6CB0F9D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F44F9C1-720D-42DF-91ED-14E9E8D5A2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1F432A7-4DF3-4808-8102-F49100325F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D02C5B8-125D-40C5-965F-DD30068BF0B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D45E3273-8A30-48D3-9241-C426A3A056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D84BBC96-3CD8-4898-851A-BC03C0FB04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C4CE46F-C957-4B8B-8339-71E945C051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078B619-791A-480C-B637-68F71A8DCD5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DEA9C44-AB60-4436-8747-8B05F30E3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36FA5-B1F0-4013-BB79-DE13458EBFF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95B222-7C63-4CDB-A361-57CC17A5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8BA1B1-5427-4F6E-B687-F653191FF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393C7-956D-49DD-B27B-9606901192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557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5F26D3-1979-4E87-9636-42541C63A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E915C-FE24-4B44-B0FE-C78465D36C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45568C1-ED95-41FB-A191-340869E3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CC1EFF-B510-471D-B2DB-024FDFFA5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5C03B-9336-44FF-A29F-A3A459478D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557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5E593B-7B20-425B-815C-B9FC8020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995D8-EC9C-46B4-8338-389DBE3C698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C226D1-4A3F-4B69-B78A-B63B4E088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52AAE6-04C0-4627-B10E-ED37289D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FD4C5-913E-4966-978B-F19A4D639F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22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3FF39D-B375-4F93-ACED-45E1F1316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E672F-8875-4F1F-A51D-4873DA102C5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93207FE-ACA5-4E90-A5D2-76A72A79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4B0900-39CE-4575-B906-13139A2D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B3708-4F10-4068-911F-CBEDF97FC5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061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88B942-F9F1-4114-A0B7-10DE70AE2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2709B-8080-4E4D-8B5A-37EF570279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CD9FD8-653E-4E2A-A250-2D56FC8F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ECCD068-1296-4D8B-922D-F2EBFACF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B9479-5C70-48A2-8655-F6919BFD05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662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138AE50-FB99-4B4C-BE1A-191DE9672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F57F0-1121-4AD7-8C86-712EFD476D4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85EF422-5FF9-412C-8089-BB9EDDEE8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5BDD40E-0CD8-4447-BAFF-936987DCB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5FCFA-02C7-4B5F-9480-0C08CE4A0A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180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B6316E93-8AF8-4557-BC4E-81C00E46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BD6A1-9101-4EA7-964F-9A2D4A8072D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3D726EE2-DF45-4983-9DE8-CBEF7C2F3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5F070306-7793-40BA-9232-6A54808A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E83CC-2F15-4CEA-ABB8-948C04A747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413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C67F146-ECC3-470E-B094-61075CBC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57A5-16AE-4D2A-AC5B-E1EB3FEC28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3A18F4D-F669-468C-8B7A-9E1A43D0D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9121FC5-D6AD-4F97-AC21-28FF7EE3D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85FD1-DB19-4FA8-8ECE-6EEBAB5991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372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8C06F332-D634-4D0D-BD6D-337D43AC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1B6EE-2CCE-4439-A6AD-B1BC0565547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4203AD06-D620-4DCA-8AA8-3891316F0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1B18031-98EA-4F8C-A378-0D72E313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78A3C-9357-44C7-95AB-633B3E1D87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59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D4E01BD-C6E7-404F-B1D3-BA9699E5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7971-5D7F-41AA-8464-5CD9EE917B0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B60CDC6-74EA-4616-9A3B-80D0B4E5A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48E2ADC-BCF1-4AED-AF89-E7AF45BF1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3E2F4-A513-45F4-993D-E8F8D0DFCD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019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0C2EDD8-E7D1-48F5-8E86-71900D896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946E4-A6C0-4427-A103-861B2E80A1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A1F30C6-66FB-48E5-9388-516E7E93D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2704C23-8D1C-4343-B268-721EC455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A7EA8-6214-4122-85DF-F88CC5A994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951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378BB89-20D3-4378-8768-8521A4DAC8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187A50B-DB80-41EF-9E8D-2FD45BC374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4C0A04-05D9-44AF-A4E4-D37D98DE4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4CACD3F-3DDE-4342-AE22-C8EF1370754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C02B6F-652C-4C6B-B9CC-CAB27A894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32DFF8-DA7C-4116-861F-392600664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02FEFFC-AC2F-4E56-85E7-B4AF5DBA48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A655E0F-023D-4386-8907-C94ACBE62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3D0EDDF-E1BC-403A-8314-0A3FA04D9125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0F4E0D7E-DB49-44BA-AA9A-559D8DE30875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B2B8172B-A744-409E-A1F9-D4B0F5A46FE4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4E8FE621-1A06-4705-8839-E7A7C73848D2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246771D2-4D6C-4D49-9AAC-C4D3151326A2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78EE234A-FE52-4014-B203-BE458B9CFD72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AFA0624-A428-464D-BA9F-B4D12342B768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C7C9DDB-63B3-4061-8F12-56E33F7905E7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176A262-D3C2-4AE7-AA58-F7937F174938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0180E75-00FB-4D3F-8B5E-0102686E6146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78C8C25A-4373-4FBE-A88E-03E552BFD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5C680153-C367-4497-9780-BCBD6709C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EE42A04F-7ECD-4F14-96C6-BF7139648C25}"/>
              </a:ext>
            </a:extLst>
          </p:cNvPr>
          <p:cNvSpPr txBox="1">
            <a:spLocks/>
          </p:cNvSpPr>
          <p:nvPr/>
        </p:nvSpPr>
        <p:spPr bwMode="auto">
          <a:xfrm>
            <a:off x="309563" y="15875"/>
            <a:ext cx="89154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ja-JP" altLang="en-US" sz="2800">
                <a:latin typeface="+mj-lt"/>
                <a:ea typeface="+mj-ea"/>
                <a:cs typeface="+mj-cs"/>
              </a:rPr>
              <a:t>循環・サイクル</a:t>
            </a:r>
            <a:endParaRPr lang="ja-JP" alt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26DDDA6-5170-4653-8A96-0597842FEB26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77936AA-8C73-4729-88D5-F1483BFEBCAC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0EACEDE-93A8-44EE-9A08-E3395EBFE9A5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28E433E-EA87-4026-B32A-8064F58A0F5D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2307" name="テキスト ボックス 32">
            <a:extLst>
              <a:ext uri="{FF2B5EF4-FFF2-40B4-BE49-F238E27FC236}">
                <a16:creationId xmlns:a16="http://schemas.microsoft.com/office/drawing/2014/main" id="{CDC3BEDB-0844-4409-9889-72DD3F4FA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3357563"/>
            <a:ext cx="256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循環、サイクルの名称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14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平面の矢印を用いた、循環・サイクルをイメージさせるテンプレートです。企画書、提案書にご活用下さい。</dc:description>
  <cp:revision>23</cp:revision>
  <dcterms:created xsi:type="dcterms:W3CDTF">2009-02-13T08:21:57Z</dcterms:created>
  <dcterms:modified xsi:type="dcterms:W3CDTF">2021-08-07T09:39:46Z</dcterms:modified>
</cp:coreProperties>
</file>