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3"/>
  </p:notesMasterIdLst>
  <p:handoutMasterIdLst>
    <p:handoutMasterId r:id="rId4"/>
  </p:handoutMasterIdLst>
  <p:sldIdLst>
    <p:sldId id="281" r:id="rId2"/>
  </p:sldIdLst>
  <p:sldSz cx="9906000" cy="6858000" type="A4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FF9900"/>
    <a:srgbClr val="FFFF99"/>
    <a:srgbClr val="FFFF00"/>
    <a:srgbClr val="FFCC66"/>
    <a:srgbClr val="FFFFCC"/>
    <a:srgbClr val="FF5050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03" autoAdjust="0"/>
    <p:restoredTop sz="94660"/>
  </p:normalViewPr>
  <p:slideViewPr>
    <p:cSldViewPr>
      <p:cViewPr varScale="1">
        <p:scale>
          <a:sx n="81" d="100"/>
          <a:sy n="81" d="100"/>
        </p:scale>
        <p:origin x="1315" y="67"/>
      </p:cViewPr>
      <p:guideLst>
        <p:guide orient="horz" pos="2160"/>
        <p:guide pos="312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4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50652888-54EA-4BC4-A779-EBF688C6434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A1E515A8-72B8-49FA-993A-4891B4FC908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138AAB05-38BA-4D78-8865-A19DA0C80B2E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7F2CFD1D-5C4C-431F-A5C1-7D125E63D29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3AAD2AA1-6257-4D84-8420-282979182A1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6D29AFC1-57EF-4BF3-B191-E9D11EE6AFB3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BF6965CC-025B-4B89-993F-37007666887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B539DAE7-7718-4CB6-9D61-79C02DAC6CC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2BDF72BD-373F-42D0-939D-B18446C843BA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96A70869-2114-4052-9DD9-F6E945DC61E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177D071C-6753-4EC0-B0E2-51A6CB0F9D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7F44F9C1-720D-42DF-91ED-14E9E8D5A25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31F432A7-4DF3-4808-8102-F49100325F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1D02C5B8-125D-40C5-965F-DD30068BF0B8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スライド イメージ プレースホルダ 1">
            <a:extLst>
              <a:ext uri="{FF2B5EF4-FFF2-40B4-BE49-F238E27FC236}">
                <a16:creationId xmlns:a16="http://schemas.microsoft.com/office/drawing/2014/main" id="{D45E3273-8A30-48D3-9241-C426A3A0564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ノート プレースホルダ 2">
            <a:extLst>
              <a:ext uri="{FF2B5EF4-FFF2-40B4-BE49-F238E27FC236}">
                <a16:creationId xmlns:a16="http://schemas.microsoft.com/office/drawing/2014/main" id="{D84BBC96-3CD8-4898-851A-BC03C0FB04D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BC4CE46F-C957-4B8B-8339-71E945C051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4078B619-791A-480C-B637-68F71A8DCD5B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8"/>
            <a:ext cx="84201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6DEA9C44-AB60-4436-8747-8B05F30E37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336FA5-B1F0-4013-BB79-DE13458EBFFA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7E95B222-7C63-4CDB-A361-57CC17A5DB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0F8BA1B1-5427-4F6E-B687-F653191FF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2393C7-956D-49DD-B27B-9606901192E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25577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925F26D3-1979-4E87-9636-42541C63AF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0E915C-FE24-4B44-B0FE-C78465D36C8C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145568C1-ED95-41FB-A191-340869E317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3CC1EFF-B510-471D-B2DB-024FDFFA59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95C03B-9336-44FF-A29F-A3A459478DA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955769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780337" y="274641"/>
            <a:ext cx="2414588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536576" y="274641"/>
            <a:ext cx="7078663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BE5E593B-7B20-425B-815C-B9FC80208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C995D8-EC9C-46B4-8338-389DBE3C6988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6C226D1-4A3F-4B69-B78A-B63B4E0883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E352AAE6-04C0-4627-B10E-ED37289DA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1FD4C5-913E-4966-978B-F19A4D639F3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16227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B33FF39D-B375-4F93-ACED-45E1F1316C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8E672F-8875-4F1F-A51D-4873DA102C57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193207FE-ACA5-4E90-A5D2-76A72A79B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24B0900-39CE-4575-B906-13139A2D83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FB3708-4F10-4068-911F-CBEDF97FC59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30619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CC88B942-F9F1-4114-A0B7-10DE70AE2B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92709B-8080-4E4D-8B5A-37EF57027959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E7CD9FD8-653E-4E2A-A250-2D56FC8FA5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EECCD068-1296-4D8B-922D-F2EBFACF1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9B9479-5C70-48A2-8655-F6919BFD05B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966267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536575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448300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5138AE50-FB99-4B4C-BE1A-191DE9672E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AF57F0-1121-4AD7-8C86-712EFD476D46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385EF422-5FF9-412C-8089-BB9EDDEE8E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55BDD40E-0CD8-4447-BAFF-936987DCB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95FCFA-02C7-4B5F-9480-0C08CE4A0AB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718024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6">
            <a:extLst>
              <a:ext uri="{FF2B5EF4-FFF2-40B4-BE49-F238E27FC236}">
                <a16:creationId xmlns:a16="http://schemas.microsoft.com/office/drawing/2014/main" id="{B6316E93-8AF8-4557-BC4E-81C00E4633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DBD6A1-9101-4EA7-964F-9A2D4A8072D5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8" name="フッター プレースホルダ 7">
            <a:extLst>
              <a:ext uri="{FF2B5EF4-FFF2-40B4-BE49-F238E27FC236}">
                <a16:creationId xmlns:a16="http://schemas.microsoft.com/office/drawing/2014/main" id="{3D726EE2-DF45-4983-9DE8-CBEF7C2F34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9" name="スライド番号プレースホルダ 8">
            <a:extLst>
              <a:ext uri="{FF2B5EF4-FFF2-40B4-BE49-F238E27FC236}">
                <a16:creationId xmlns:a16="http://schemas.microsoft.com/office/drawing/2014/main" id="{5F070306-7793-40BA-9232-6A54808A8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AE83CC-2F15-4CEA-ABB8-948C04A7470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34133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8C67F146-ECC3-470E-B094-61075CBC5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0B57A5-16AE-4D2A-AC5B-E1EB3FEC2843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E3A18F4D-F669-468C-8B7A-9E1A43D0D5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89121FC5-D6AD-4F97-AC21-28FF7EE3D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C85FD1-DB19-4FA8-8ECE-6EEBAB59912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037215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>
            <a:extLst>
              <a:ext uri="{FF2B5EF4-FFF2-40B4-BE49-F238E27FC236}">
                <a16:creationId xmlns:a16="http://schemas.microsoft.com/office/drawing/2014/main" id="{8C06F332-D634-4D0D-BD6D-337D43AC39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61B6EE-2CCE-4439-A6AD-B1BC0565547A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3" name="フッター プレースホルダ 2">
            <a:extLst>
              <a:ext uri="{FF2B5EF4-FFF2-40B4-BE49-F238E27FC236}">
                <a16:creationId xmlns:a16="http://schemas.microsoft.com/office/drawing/2014/main" id="{4203AD06-D620-4DCA-8AA8-3891316F0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81B18031-98EA-4F8C-A378-0D72E3139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D78A3C-9357-44C7-95AB-633B3E1D87A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7598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6D4E01BD-C6E7-404F-B1D3-BA9699E531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107971-5D7F-41AA-8464-5CD9EE917B02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BB60CDC6-74EA-4616-9A3B-80D0B4E5A5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048E2ADC-BCF1-4AED-AF89-E7AF45BF14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83E2F4-A513-45F4-993D-E8F8D0DFCD5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401976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E0C2EDD8-E7D1-48F5-8E86-71900D8960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9946E4-A6C0-4427-A103-861B2E80A12E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AA1F30C6-66FB-48E5-9388-516E7E93D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F2704C23-8D1C-4343-B268-721EC4551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FA7EA8-6214-4122-85DF-F88CC5A9948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195138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3378BB89-20D3-4378-8768-8521A4DAC8C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C187A50B-DB80-41EF-9E8D-2FD45BC3749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394C0A04-05D9-44AF-A4E4-D37D98DE4A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E4CACD3F-3DDE-4342-AE22-C8EF13707546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E7C02B6F-652C-4C6B-B9CC-CAB27A8947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D32DFF8-DA7C-4116-861F-3926006646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402FEFFC-AC2F-4E56-85E7-B4AF5DBA4853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3" r:id="rId1"/>
    <p:sldLayoutId id="2147483862" r:id="rId2"/>
    <p:sldLayoutId id="2147483864" r:id="rId3"/>
    <p:sldLayoutId id="2147483865" r:id="rId4"/>
    <p:sldLayoutId id="2147483866" r:id="rId5"/>
    <p:sldLayoutId id="2147483867" r:id="rId6"/>
    <p:sldLayoutId id="2147483868" r:id="rId7"/>
    <p:sldLayoutId id="2147483869" r:id="rId8"/>
    <p:sldLayoutId id="2147483870" r:id="rId9"/>
    <p:sldLayoutId id="2147483871" r:id="rId10"/>
    <p:sldLayoutId id="2147483872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0A655E0F-023D-4386-8907-C94ACBE62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D3D0EDDF-E1BC-403A-8314-0A3FA04D9125}" type="slidenum">
              <a:rPr lang="ja-JP" altLang="en-US">
                <a:solidFill>
                  <a:srgbClr val="898989"/>
                </a:solidFill>
              </a:rPr>
              <a:pPr eaLnBrk="1" hangingPunct="1"/>
              <a:t>1</a:t>
            </a:fld>
            <a:endParaRPr lang="ja-JP" altLang="en-US">
              <a:solidFill>
                <a:srgbClr val="898989"/>
              </a:solidFill>
            </a:endParaRPr>
          </a:p>
        </p:txBody>
      </p:sp>
      <p:sp>
        <p:nvSpPr>
          <p:cNvPr id="48" name="アーチ 47">
            <a:extLst>
              <a:ext uri="{FF2B5EF4-FFF2-40B4-BE49-F238E27FC236}">
                <a16:creationId xmlns:a16="http://schemas.microsoft.com/office/drawing/2014/main" id="{0F4E0D7E-DB49-44BA-AA9A-559D8DE30875}"/>
              </a:ext>
            </a:extLst>
          </p:cNvPr>
          <p:cNvSpPr/>
          <p:nvPr/>
        </p:nvSpPr>
        <p:spPr>
          <a:xfrm rot="17438499">
            <a:off x="3117850" y="1685925"/>
            <a:ext cx="3760788" cy="3760788"/>
          </a:xfrm>
          <a:prstGeom prst="blockArc">
            <a:avLst>
              <a:gd name="adj1" fmla="val 18156074"/>
              <a:gd name="adj2" fmla="val 198294"/>
              <a:gd name="adj3" fmla="val 14171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49" name="環状矢印 48">
            <a:extLst>
              <a:ext uri="{FF2B5EF4-FFF2-40B4-BE49-F238E27FC236}">
                <a16:creationId xmlns:a16="http://schemas.microsoft.com/office/drawing/2014/main" id="{B2B8172B-A744-409E-A1F9-D4B0F5A46FE4}"/>
              </a:ext>
            </a:extLst>
          </p:cNvPr>
          <p:cNvSpPr/>
          <p:nvPr/>
        </p:nvSpPr>
        <p:spPr>
          <a:xfrm rot="16200000">
            <a:off x="2811463" y="1408113"/>
            <a:ext cx="4306887" cy="4306887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4625814"/>
              <a:gd name="adj5" fmla="val 12500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50" name="環状矢印 49">
            <a:extLst>
              <a:ext uri="{FF2B5EF4-FFF2-40B4-BE49-F238E27FC236}">
                <a16:creationId xmlns:a16="http://schemas.microsoft.com/office/drawing/2014/main" id="{4E8FE621-1A06-4705-8839-E7A7C73848D2}"/>
              </a:ext>
            </a:extLst>
          </p:cNvPr>
          <p:cNvSpPr/>
          <p:nvPr/>
        </p:nvSpPr>
        <p:spPr>
          <a:xfrm rot="10800000">
            <a:off x="2808288" y="1400175"/>
            <a:ext cx="4308475" cy="4306888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3639751"/>
              <a:gd name="adj5" fmla="val 12500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51" name="環状矢印 50">
            <a:extLst>
              <a:ext uri="{FF2B5EF4-FFF2-40B4-BE49-F238E27FC236}">
                <a16:creationId xmlns:a16="http://schemas.microsoft.com/office/drawing/2014/main" id="{246771D2-4D6C-4D49-9AAC-C4D3151326A2}"/>
              </a:ext>
            </a:extLst>
          </p:cNvPr>
          <p:cNvSpPr/>
          <p:nvPr/>
        </p:nvSpPr>
        <p:spPr>
          <a:xfrm rot="5400000">
            <a:off x="2805907" y="1402556"/>
            <a:ext cx="4306888" cy="4308475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5040679"/>
              <a:gd name="adj5" fmla="val 125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52" name="環状矢印 51">
            <a:extLst>
              <a:ext uri="{FF2B5EF4-FFF2-40B4-BE49-F238E27FC236}">
                <a16:creationId xmlns:a16="http://schemas.microsoft.com/office/drawing/2014/main" id="{78EE234A-FE52-4014-B203-BE458B9CFD72}"/>
              </a:ext>
            </a:extLst>
          </p:cNvPr>
          <p:cNvSpPr/>
          <p:nvPr/>
        </p:nvSpPr>
        <p:spPr>
          <a:xfrm>
            <a:off x="2813050" y="1408113"/>
            <a:ext cx="4306888" cy="4306887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6369726"/>
              <a:gd name="adj5" fmla="val 125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2AFA0624-A428-464D-BA9F-B4D12342B768}"/>
              </a:ext>
            </a:extLst>
          </p:cNvPr>
          <p:cNvSpPr/>
          <p:nvPr/>
        </p:nvSpPr>
        <p:spPr>
          <a:xfrm>
            <a:off x="309563" y="1323975"/>
            <a:ext cx="2960687" cy="1319213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DC7C9DDB-63B3-4061-8F12-56E33F7905E7}"/>
              </a:ext>
            </a:extLst>
          </p:cNvPr>
          <p:cNvSpPr/>
          <p:nvPr/>
        </p:nvSpPr>
        <p:spPr>
          <a:xfrm>
            <a:off x="6635750" y="1323975"/>
            <a:ext cx="2960688" cy="1319213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1176A262-D3C2-4AE7-AA58-F7937F174938}"/>
              </a:ext>
            </a:extLst>
          </p:cNvPr>
          <p:cNvSpPr/>
          <p:nvPr/>
        </p:nvSpPr>
        <p:spPr>
          <a:xfrm>
            <a:off x="6635750" y="4824413"/>
            <a:ext cx="2960688" cy="1319212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60180E75-00FB-4D3F-8B5E-0102686E6146}"/>
              </a:ext>
            </a:extLst>
          </p:cNvPr>
          <p:cNvSpPr/>
          <p:nvPr/>
        </p:nvSpPr>
        <p:spPr>
          <a:xfrm>
            <a:off x="309563" y="4824413"/>
            <a:ext cx="2960687" cy="1319212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20" name="AC Banner">
            <a:extLst>
              <a:ext uri="{FF2B5EF4-FFF2-40B4-BE49-F238E27FC236}">
                <a16:creationId xmlns:a16="http://schemas.microsoft.com/office/drawing/2014/main" id="{78C8C25A-4373-4FBE-A88E-03E552BFD9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88" y="6500813"/>
            <a:ext cx="9906001" cy="357187"/>
          </a:xfrm>
          <a:prstGeom prst="rect">
            <a:avLst/>
          </a:prstGeom>
          <a:solidFill>
            <a:schemeClr val="bg1">
              <a:lumMod val="50000"/>
            </a:schemeClr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21" name="AC Banner">
            <a:extLst>
              <a:ext uri="{FF2B5EF4-FFF2-40B4-BE49-F238E27FC236}">
                <a16:creationId xmlns:a16="http://schemas.microsoft.com/office/drawing/2014/main" id="{5C680153-C367-4497-9780-BCBD6709C1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90563"/>
            <a:ext cx="9906000" cy="46037"/>
          </a:xfrm>
          <a:prstGeom prst="rect">
            <a:avLst/>
          </a:prstGeom>
          <a:solidFill>
            <a:schemeClr val="bg1">
              <a:lumMod val="50000"/>
            </a:schemeClr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24" name="タイトル 1">
            <a:extLst>
              <a:ext uri="{FF2B5EF4-FFF2-40B4-BE49-F238E27FC236}">
                <a16:creationId xmlns:a16="http://schemas.microsoft.com/office/drawing/2014/main" id="{EE42A04F-7ECD-4F14-96C6-BF7139648C25}"/>
              </a:ext>
            </a:extLst>
          </p:cNvPr>
          <p:cNvSpPr txBox="1">
            <a:spLocks/>
          </p:cNvSpPr>
          <p:nvPr/>
        </p:nvSpPr>
        <p:spPr bwMode="auto">
          <a:xfrm>
            <a:off x="309563" y="15875"/>
            <a:ext cx="8915400" cy="65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ja-JP" altLang="en-US" sz="2800">
                <a:latin typeface="+mj-lt"/>
                <a:ea typeface="+mj-ea"/>
                <a:cs typeface="+mj-cs"/>
              </a:rPr>
              <a:t>循環・サイクル</a:t>
            </a:r>
            <a:endParaRPr lang="ja-JP" altLang="en-US" sz="2800" dirty="0">
              <a:latin typeface="+mj-lt"/>
              <a:ea typeface="+mj-ea"/>
              <a:cs typeface="+mj-cs"/>
            </a:endParaRP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726DDDA6-5170-4653-8A96-0597842FEB26}"/>
              </a:ext>
            </a:extLst>
          </p:cNvPr>
          <p:cNvSpPr/>
          <p:nvPr/>
        </p:nvSpPr>
        <p:spPr>
          <a:xfrm>
            <a:off x="309563" y="1000125"/>
            <a:ext cx="2960687" cy="357188"/>
          </a:xfrm>
          <a:prstGeom prst="rect">
            <a:avLst/>
          </a:prstGeom>
          <a:solidFill>
            <a:schemeClr val="bg1">
              <a:lumMod val="50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2000" b="1" dirty="0">
                <a:solidFill>
                  <a:schemeClr val="bg1"/>
                </a:solidFill>
              </a:rPr>
              <a:t>A</a:t>
            </a:r>
            <a:endParaRPr lang="ja-JP" altLang="en-US" sz="2000" b="1" dirty="0">
              <a:solidFill>
                <a:schemeClr val="bg1"/>
              </a:solidFill>
            </a:endParaRP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377936AA-8C73-4729-88D5-F1483BFEBCAC}"/>
              </a:ext>
            </a:extLst>
          </p:cNvPr>
          <p:cNvSpPr/>
          <p:nvPr/>
        </p:nvSpPr>
        <p:spPr>
          <a:xfrm>
            <a:off x="6635750" y="1000125"/>
            <a:ext cx="2960688" cy="357188"/>
          </a:xfrm>
          <a:prstGeom prst="rect">
            <a:avLst/>
          </a:prstGeom>
          <a:solidFill>
            <a:schemeClr val="bg1">
              <a:lumMod val="50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2000" b="1">
                <a:solidFill>
                  <a:schemeClr val="bg1"/>
                </a:solidFill>
                <a:latin typeface="Calibri" panose="020F0502020204030204" pitchFamily="34" charset="0"/>
              </a:rPr>
              <a:t>B</a:t>
            </a: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E0EACEDE-93A8-44EE-9A08-E3395EBFE9A5}"/>
              </a:ext>
            </a:extLst>
          </p:cNvPr>
          <p:cNvSpPr/>
          <p:nvPr/>
        </p:nvSpPr>
        <p:spPr>
          <a:xfrm>
            <a:off x="6635750" y="4500563"/>
            <a:ext cx="2960688" cy="357187"/>
          </a:xfrm>
          <a:prstGeom prst="rect">
            <a:avLst/>
          </a:prstGeom>
          <a:solidFill>
            <a:schemeClr val="bg1">
              <a:lumMod val="50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2000" b="1">
                <a:solidFill>
                  <a:schemeClr val="bg1"/>
                </a:solidFill>
                <a:latin typeface="Calibri" panose="020F0502020204030204" pitchFamily="34" charset="0"/>
              </a:rPr>
              <a:t>C</a:t>
            </a:r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928E433E-EA87-4026-B32A-8064F58A0F5D}"/>
              </a:ext>
            </a:extLst>
          </p:cNvPr>
          <p:cNvSpPr/>
          <p:nvPr/>
        </p:nvSpPr>
        <p:spPr>
          <a:xfrm>
            <a:off x="309563" y="4500563"/>
            <a:ext cx="2960687" cy="357187"/>
          </a:xfrm>
          <a:prstGeom prst="rect">
            <a:avLst/>
          </a:prstGeom>
          <a:solidFill>
            <a:schemeClr val="bg1">
              <a:lumMod val="50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2000" b="1">
                <a:solidFill>
                  <a:schemeClr val="bg1"/>
                </a:solidFill>
                <a:latin typeface="Calibri" panose="020F0502020204030204" pitchFamily="34" charset="0"/>
              </a:rPr>
              <a:t>D</a:t>
            </a:r>
          </a:p>
        </p:txBody>
      </p:sp>
      <p:sp>
        <p:nvSpPr>
          <p:cNvPr id="12307" name="テキスト ボックス 32">
            <a:extLst>
              <a:ext uri="{FF2B5EF4-FFF2-40B4-BE49-F238E27FC236}">
                <a16:creationId xmlns:a16="http://schemas.microsoft.com/office/drawing/2014/main" id="{CDC3BEDB-0844-4409-9889-72DD3F4FAE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6813" y="3357563"/>
            <a:ext cx="25685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/>
              <a:t>循環、サイクルの名称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303</TotalTime>
  <Words>14</Words>
  <Application>Microsoft Office PowerPoint</Application>
  <PresentationFormat>A4 210 x 297 mm</PresentationFormat>
  <Paragraphs>8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ＭＳ Ｐゴシック</vt:lpstr>
      <vt:lpstr>Calibri</vt:lpstr>
      <vt:lpstr>Times New Roman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平面の矢印を用いた、循環・サイクルをイメージさせるテンプレートです。企画書、提案書にご活用下さい。</dc:description>
  <cp:revision>23</cp:revision>
  <dcterms:created xsi:type="dcterms:W3CDTF">2009-02-13T08:21:57Z</dcterms:created>
  <dcterms:modified xsi:type="dcterms:W3CDTF">2021-08-07T09:39:46Z</dcterms:modified>
</cp:coreProperties>
</file>