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3"/>
  </p:notesMasterIdLst>
  <p:handoutMasterIdLst>
    <p:handoutMasterId r:id="rId4"/>
  </p:handoutMasterIdLst>
  <p:sldIdLst>
    <p:sldId id="280" r:id="rId2"/>
  </p:sldIdLst>
  <p:sldSz cx="9906000" cy="6858000" type="A4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66"/>
    <a:srgbClr val="FF9900"/>
    <a:srgbClr val="FFFF99"/>
    <a:srgbClr val="FFFF00"/>
    <a:srgbClr val="FFCC66"/>
    <a:srgbClr val="FFFFCC"/>
    <a:srgbClr val="FF5050"/>
    <a:srgbClr val="FF9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03" autoAdjust="0"/>
    <p:restoredTop sz="94660"/>
  </p:normalViewPr>
  <p:slideViewPr>
    <p:cSldViewPr>
      <p:cViewPr varScale="1">
        <p:scale>
          <a:sx n="81" d="100"/>
          <a:sy n="81" d="100"/>
        </p:scale>
        <p:origin x="1315" y="67"/>
      </p:cViewPr>
      <p:guideLst>
        <p:guide orient="horz" pos="2160"/>
        <p:guide pos="3121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848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19E942AC-AF7E-4E45-90C3-5C0E1E77A80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BB670A2C-174D-4927-A340-103FAF389A2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5FF9799D-4FF9-401E-B1AC-4169C3A057CE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4" name="フッター プレースホルダ 3">
            <a:extLst>
              <a:ext uri="{FF2B5EF4-FFF2-40B4-BE49-F238E27FC236}">
                <a16:creationId xmlns:a16="http://schemas.microsoft.com/office/drawing/2014/main" id="{911D0338-EF15-46A1-BB58-8BD98A2FE82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4">
            <a:extLst>
              <a:ext uri="{FF2B5EF4-FFF2-40B4-BE49-F238E27FC236}">
                <a16:creationId xmlns:a16="http://schemas.microsoft.com/office/drawing/2014/main" id="{1BE16C62-252A-410B-9FAB-5E37AF9173A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4859B0B9-A51E-4632-B582-CA662D67101B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F963D3A9-16EB-451C-8C95-102A769A123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2D0F2B64-B342-4B57-BFAD-5C9931A8F5B1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CB7788DA-B9E7-4697-B7C6-6DD8BA1110C6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A7D09646-55B2-4731-A6F6-FAA11D0BD98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647A647E-E8D8-4FF5-A1B6-03C702A91E9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19B9787C-3497-4EF1-A4F8-3282C7978EFA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3F3A328F-02B9-4674-948A-F1B7A9E5028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912E27A3-516B-4EEB-9554-433EFF600C7E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スライド イメージ プレースホルダ 1">
            <a:extLst>
              <a:ext uri="{FF2B5EF4-FFF2-40B4-BE49-F238E27FC236}">
                <a16:creationId xmlns:a16="http://schemas.microsoft.com/office/drawing/2014/main" id="{8951E5CA-0290-4F5F-B354-7AA676CE7FF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ノート プレースホルダ 2">
            <a:extLst>
              <a:ext uri="{FF2B5EF4-FFF2-40B4-BE49-F238E27FC236}">
                <a16:creationId xmlns:a16="http://schemas.microsoft.com/office/drawing/2014/main" id="{FC13546E-7C3D-454C-8F09-63757A9789B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4" name="スライド番号プレースホルダ 3">
            <a:extLst>
              <a:ext uri="{FF2B5EF4-FFF2-40B4-BE49-F238E27FC236}">
                <a16:creationId xmlns:a16="http://schemas.microsoft.com/office/drawing/2014/main" id="{0E79773F-214E-4538-BDEF-FB738384D62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233FEB02-A207-4E59-9CAE-B4FEBEA60888}" type="slidenum">
              <a:rPr lang="ja-JP" altLang="en-US"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130428"/>
            <a:ext cx="84201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75321EC5-3257-416B-8794-D78DE808CB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A8972B-4060-4F15-B863-33364E42EF87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E8280098-43A1-4931-92A6-64B1D91410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4BFC0A16-2C23-4532-87E1-031751E99F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2BF2D5-B73F-4BBE-A878-46A419DE1FC2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9108245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56D46731-14FB-4860-8200-E672EBBC1A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E4C32C-0F39-460E-A972-E3A61819FA49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0E89DE23-18F1-4588-BFD0-FC1BEB20ED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97446569-7EC9-418C-B5EF-EC9A452989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6D496C4-17BE-4F2A-B6CD-EF26558AC1A9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1967994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780337" y="274641"/>
            <a:ext cx="2414588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536576" y="274641"/>
            <a:ext cx="7078663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DF1283F5-EEB4-4790-852D-3444EEBE46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1E0EB3-7495-4873-BB26-65D3A3AD683A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A130536F-54DB-499B-A22F-1234037417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18083D65-0B7C-45F5-B852-26D5566DAD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483EE96-BCF1-47CF-A22A-502B8742C774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8881790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4BAB4FE7-DB49-44BD-80CE-13574C8447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C64BD1-EE53-48B3-980F-B3FBAD6A437D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E46F187A-2AE7-4751-9C87-6465BCC967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27D89046-826D-4399-8571-8234C192EB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F9E6CC2-8D0B-4D05-8E10-295041858635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9115868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6" y="4406903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0473B149-A25E-43C3-B43E-A8BC82D42C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8F8592-8848-469F-961E-E0E90DC712F0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CCC9B684-9137-45E7-8CF1-F9D16711EE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937BCF4F-068B-49DB-BDCA-4195CF3CA7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AD3873-F7D2-4FA7-9D1D-4B09F7E8023E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858226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536575" y="1600203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448300" y="1600203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4">
            <a:extLst>
              <a:ext uri="{FF2B5EF4-FFF2-40B4-BE49-F238E27FC236}">
                <a16:creationId xmlns:a16="http://schemas.microsoft.com/office/drawing/2014/main" id="{46F0057A-DC59-47D0-975E-DFCBC4BDE9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443B19-0E2B-4FB4-9B6B-F01FB7A56DE1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1745A5B0-919D-4C72-B8D6-AE25DC6B5A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A544BECB-87AB-40A0-AAFB-73384DA495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7C150D-CE1C-43EB-BA94-0DB310421688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0004448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112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112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6">
            <a:extLst>
              <a:ext uri="{FF2B5EF4-FFF2-40B4-BE49-F238E27FC236}">
                <a16:creationId xmlns:a16="http://schemas.microsoft.com/office/drawing/2014/main" id="{5488CE0A-76AB-4B15-A6DD-809468B183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E50714-D82B-43EF-8562-726FD0BD3AA2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8" name="フッター プレースホルダ 7">
            <a:extLst>
              <a:ext uri="{FF2B5EF4-FFF2-40B4-BE49-F238E27FC236}">
                <a16:creationId xmlns:a16="http://schemas.microsoft.com/office/drawing/2014/main" id="{9A3FCF7C-5C3D-41AB-BAF8-D413851A76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9" name="スライド番号プレースホルダ 8">
            <a:extLst>
              <a:ext uri="{FF2B5EF4-FFF2-40B4-BE49-F238E27FC236}">
                <a16:creationId xmlns:a16="http://schemas.microsoft.com/office/drawing/2014/main" id="{DCF383A8-855A-4218-9FDE-009FE0E294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7BFE98-7564-47EC-93F8-AD6F6CC38C71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5172926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3C32BF92-799A-4B54-9EA3-F7663820BC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D59799-67B1-4521-AAF4-AF0C24EBC2B2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4" name="フッター プレースホルダ 3">
            <a:extLst>
              <a:ext uri="{FF2B5EF4-FFF2-40B4-BE49-F238E27FC236}">
                <a16:creationId xmlns:a16="http://schemas.microsoft.com/office/drawing/2014/main" id="{CB25E219-96D2-4FF2-A9CC-8328E1A9EE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5" name="スライド番号プレースホルダ 4">
            <a:extLst>
              <a:ext uri="{FF2B5EF4-FFF2-40B4-BE49-F238E27FC236}">
                <a16:creationId xmlns:a16="http://schemas.microsoft.com/office/drawing/2014/main" id="{8A44D4D7-E87B-4E40-BA79-3E025E1572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ECBA17-656E-4EEB-913C-FB5D7E3C79F6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6188865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>
            <a:extLst>
              <a:ext uri="{FF2B5EF4-FFF2-40B4-BE49-F238E27FC236}">
                <a16:creationId xmlns:a16="http://schemas.microsoft.com/office/drawing/2014/main" id="{0F7EFEDE-2AC4-4D6F-BA0D-95913C7700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48DD00-3A2D-46CF-AB14-860EE4D4930C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3" name="フッター プレースホルダ 2">
            <a:extLst>
              <a:ext uri="{FF2B5EF4-FFF2-40B4-BE49-F238E27FC236}">
                <a16:creationId xmlns:a16="http://schemas.microsoft.com/office/drawing/2014/main" id="{47387B03-9DE6-4E2C-9488-ABE6661F1E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4" name="スライド番号プレースホルダ 3">
            <a:extLst>
              <a:ext uri="{FF2B5EF4-FFF2-40B4-BE49-F238E27FC236}">
                <a16:creationId xmlns:a16="http://schemas.microsoft.com/office/drawing/2014/main" id="{C00F7A35-632D-46A7-905A-3BF68CA0BC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B06354B-0B3D-472F-8626-B6ACCFD0706E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3534935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872972" y="273053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0" y="1435103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>
            <a:extLst>
              <a:ext uri="{FF2B5EF4-FFF2-40B4-BE49-F238E27FC236}">
                <a16:creationId xmlns:a16="http://schemas.microsoft.com/office/drawing/2014/main" id="{4483DB9F-6ED0-4D29-94BF-6D03B0026F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A20925-94EF-4F4A-B374-D851120178CC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E8E497A7-A196-4431-BC8E-26C46FDDE6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6EAEA1B7-86F6-4B55-A527-41E96AFE85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B047C0-7AF6-4B29-B4D6-FB395C1E9176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4587993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>
            <a:extLst>
              <a:ext uri="{FF2B5EF4-FFF2-40B4-BE49-F238E27FC236}">
                <a16:creationId xmlns:a16="http://schemas.microsoft.com/office/drawing/2014/main" id="{4B5B5777-67B0-4A6D-B783-34524C277D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D81133-AA1B-4224-9A16-ABC878555FA1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F70CECE6-AED4-4948-B8F5-FF7B304AC7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71FE79D4-438F-409A-B9D8-B482BCFB02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4C2D198-84C3-4F61-A8D7-D92AAA91C8BE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6049112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B5D01A12-75D3-49AF-99B9-0525D97C6AB4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95300" y="274638"/>
            <a:ext cx="8915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3A5EC281-E511-427E-9842-E76BF8C4C97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95300" y="1600200"/>
            <a:ext cx="89154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9AD41950-E520-48BF-8208-D1AB7D4513B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95300" y="6356350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fld id="{2DA66795-A851-4087-A1B6-238277442C95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328588FC-00D8-45E5-A024-EE0990E02F8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84550" y="6356350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65C834A9-ADEB-4C02-B961-6E4B702EB7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099300" y="6356350"/>
            <a:ext cx="2311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65557DDB-9EFA-4A8B-8DC2-42DC3E460935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3" r:id="rId1"/>
    <p:sldLayoutId id="2147483862" r:id="rId2"/>
    <p:sldLayoutId id="2147483864" r:id="rId3"/>
    <p:sldLayoutId id="2147483865" r:id="rId4"/>
    <p:sldLayoutId id="2147483866" r:id="rId5"/>
    <p:sldLayoutId id="2147483867" r:id="rId6"/>
    <p:sldLayoutId id="2147483868" r:id="rId7"/>
    <p:sldLayoutId id="2147483869" r:id="rId8"/>
    <p:sldLayoutId id="2147483870" r:id="rId9"/>
    <p:sldLayoutId id="2147483871" r:id="rId10"/>
    <p:sldLayoutId id="2147483872" r:id="rId11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スライド番号プレースホルダ 4">
            <a:extLst>
              <a:ext uri="{FF2B5EF4-FFF2-40B4-BE49-F238E27FC236}">
                <a16:creationId xmlns:a16="http://schemas.microsoft.com/office/drawing/2014/main" id="{92D1B155-E08E-4AF7-B8B5-63C9BF8A02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BD1BC32C-8495-4FA5-8298-BA03FA4D832A}" type="slidenum">
              <a:rPr lang="ja-JP" altLang="en-US">
                <a:solidFill>
                  <a:srgbClr val="898989"/>
                </a:solidFill>
              </a:rPr>
              <a:pPr eaLnBrk="1" hangingPunct="1"/>
              <a:t>1</a:t>
            </a:fld>
            <a:endParaRPr lang="ja-JP" altLang="en-US">
              <a:solidFill>
                <a:srgbClr val="898989"/>
              </a:solidFill>
            </a:endParaRPr>
          </a:p>
        </p:txBody>
      </p:sp>
      <p:sp>
        <p:nvSpPr>
          <p:cNvPr id="48" name="アーチ 47">
            <a:extLst>
              <a:ext uri="{FF2B5EF4-FFF2-40B4-BE49-F238E27FC236}">
                <a16:creationId xmlns:a16="http://schemas.microsoft.com/office/drawing/2014/main" id="{E73365AF-7564-4C21-B6D0-1FD24EE52A31}"/>
              </a:ext>
            </a:extLst>
          </p:cNvPr>
          <p:cNvSpPr/>
          <p:nvPr/>
        </p:nvSpPr>
        <p:spPr>
          <a:xfrm rot="17438499">
            <a:off x="3117850" y="1685925"/>
            <a:ext cx="3760788" cy="3760788"/>
          </a:xfrm>
          <a:prstGeom prst="blockArc">
            <a:avLst>
              <a:gd name="adj1" fmla="val 18156074"/>
              <a:gd name="adj2" fmla="val 198294"/>
              <a:gd name="adj3" fmla="val 14171"/>
            </a:avLst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49" name="環状矢印 48">
            <a:extLst>
              <a:ext uri="{FF2B5EF4-FFF2-40B4-BE49-F238E27FC236}">
                <a16:creationId xmlns:a16="http://schemas.microsoft.com/office/drawing/2014/main" id="{E2F251BB-10A6-4C61-86DE-59E7135E832B}"/>
              </a:ext>
            </a:extLst>
          </p:cNvPr>
          <p:cNvSpPr/>
          <p:nvPr/>
        </p:nvSpPr>
        <p:spPr>
          <a:xfrm rot="16200000">
            <a:off x="2811463" y="1408113"/>
            <a:ext cx="4306887" cy="4306887"/>
          </a:xfrm>
          <a:prstGeom prst="circularArrow">
            <a:avLst>
              <a:gd name="adj1" fmla="val 12500"/>
              <a:gd name="adj2" fmla="val 1142319"/>
              <a:gd name="adj3" fmla="val 20457681"/>
              <a:gd name="adj4" fmla="val 14625814"/>
              <a:gd name="adj5" fmla="val 12500"/>
            </a:avLst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50" name="環状矢印 49">
            <a:extLst>
              <a:ext uri="{FF2B5EF4-FFF2-40B4-BE49-F238E27FC236}">
                <a16:creationId xmlns:a16="http://schemas.microsoft.com/office/drawing/2014/main" id="{0A9EAAA5-D980-4A69-BEB1-2036B3C6174A}"/>
              </a:ext>
            </a:extLst>
          </p:cNvPr>
          <p:cNvSpPr/>
          <p:nvPr/>
        </p:nvSpPr>
        <p:spPr>
          <a:xfrm rot="10800000">
            <a:off x="2808288" y="1400175"/>
            <a:ext cx="4308475" cy="4306888"/>
          </a:xfrm>
          <a:prstGeom prst="circularArrow">
            <a:avLst>
              <a:gd name="adj1" fmla="val 12500"/>
              <a:gd name="adj2" fmla="val 1142319"/>
              <a:gd name="adj3" fmla="val 20457681"/>
              <a:gd name="adj4" fmla="val 13639751"/>
              <a:gd name="adj5" fmla="val 12500"/>
            </a:avLst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51" name="環状矢印 50">
            <a:extLst>
              <a:ext uri="{FF2B5EF4-FFF2-40B4-BE49-F238E27FC236}">
                <a16:creationId xmlns:a16="http://schemas.microsoft.com/office/drawing/2014/main" id="{7F64B09A-9679-425F-A583-B3F8FB7B5499}"/>
              </a:ext>
            </a:extLst>
          </p:cNvPr>
          <p:cNvSpPr/>
          <p:nvPr/>
        </p:nvSpPr>
        <p:spPr>
          <a:xfrm rot="5400000">
            <a:off x="2805907" y="1402556"/>
            <a:ext cx="4306888" cy="4308475"/>
          </a:xfrm>
          <a:prstGeom prst="circularArrow">
            <a:avLst>
              <a:gd name="adj1" fmla="val 12500"/>
              <a:gd name="adj2" fmla="val 1142319"/>
              <a:gd name="adj3" fmla="val 20457681"/>
              <a:gd name="adj4" fmla="val 15040679"/>
              <a:gd name="adj5" fmla="val 12500"/>
            </a:avLst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52" name="環状矢印 51">
            <a:extLst>
              <a:ext uri="{FF2B5EF4-FFF2-40B4-BE49-F238E27FC236}">
                <a16:creationId xmlns:a16="http://schemas.microsoft.com/office/drawing/2014/main" id="{60864684-D70C-4DE3-BFEE-79BE6C56155F}"/>
              </a:ext>
            </a:extLst>
          </p:cNvPr>
          <p:cNvSpPr/>
          <p:nvPr/>
        </p:nvSpPr>
        <p:spPr>
          <a:xfrm>
            <a:off x="2813050" y="1408113"/>
            <a:ext cx="4306888" cy="4306887"/>
          </a:xfrm>
          <a:prstGeom prst="circularArrow">
            <a:avLst>
              <a:gd name="adj1" fmla="val 12500"/>
              <a:gd name="adj2" fmla="val 1142319"/>
              <a:gd name="adj3" fmla="val 20457681"/>
              <a:gd name="adj4" fmla="val 16369726"/>
              <a:gd name="adj5" fmla="val 12500"/>
            </a:avLst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0AB3FE21-C07A-42A1-AA78-A81AFF38A59B}"/>
              </a:ext>
            </a:extLst>
          </p:cNvPr>
          <p:cNvSpPr/>
          <p:nvPr/>
        </p:nvSpPr>
        <p:spPr>
          <a:xfrm>
            <a:off x="309563" y="1323975"/>
            <a:ext cx="2960687" cy="1319213"/>
          </a:xfrm>
          <a:prstGeom prst="rect">
            <a:avLst/>
          </a:prstGeom>
          <a:solidFill>
            <a:schemeClr val="bg1"/>
          </a:solidFill>
          <a:ln w="31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9A2A56A9-F64B-4CA4-A238-4E2E2EBAC796}"/>
              </a:ext>
            </a:extLst>
          </p:cNvPr>
          <p:cNvSpPr/>
          <p:nvPr/>
        </p:nvSpPr>
        <p:spPr>
          <a:xfrm>
            <a:off x="6635750" y="1323975"/>
            <a:ext cx="2960688" cy="1319213"/>
          </a:xfrm>
          <a:prstGeom prst="rect">
            <a:avLst/>
          </a:prstGeom>
          <a:solidFill>
            <a:schemeClr val="bg1"/>
          </a:solidFill>
          <a:ln w="31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29" name="正方形/長方形 28">
            <a:extLst>
              <a:ext uri="{FF2B5EF4-FFF2-40B4-BE49-F238E27FC236}">
                <a16:creationId xmlns:a16="http://schemas.microsoft.com/office/drawing/2014/main" id="{F501E149-9722-4038-88F2-7DC9A9DEDEF1}"/>
              </a:ext>
            </a:extLst>
          </p:cNvPr>
          <p:cNvSpPr/>
          <p:nvPr/>
        </p:nvSpPr>
        <p:spPr>
          <a:xfrm>
            <a:off x="6635750" y="4824413"/>
            <a:ext cx="2960688" cy="1319212"/>
          </a:xfrm>
          <a:prstGeom prst="rect">
            <a:avLst/>
          </a:prstGeom>
          <a:solidFill>
            <a:schemeClr val="bg1"/>
          </a:solidFill>
          <a:ln w="31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31" name="正方形/長方形 30">
            <a:extLst>
              <a:ext uri="{FF2B5EF4-FFF2-40B4-BE49-F238E27FC236}">
                <a16:creationId xmlns:a16="http://schemas.microsoft.com/office/drawing/2014/main" id="{3548AB82-65BE-44E6-9C91-127FB3523064}"/>
              </a:ext>
            </a:extLst>
          </p:cNvPr>
          <p:cNvSpPr/>
          <p:nvPr/>
        </p:nvSpPr>
        <p:spPr>
          <a:xfrm>
            <a:off x="309563" y="4824413"/>
            <a:ext cx="2960687" cy="1319212"/>
          </a:xfrm>
          <a:prstGeom prst="rect">
            <a:avLst/>
          </a:prstGeom>
          <a:solidFill>
            <a:schemeClr val="bg1"/>
          </a:solidFill>
          <a:ln w="31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20" name="AC Banner">
            <a:extLst>
              <a:ext uri="{FF2B5EF4-FFF2-40B4-BE49-F238E27FC236}">
                <a16:creationId xmlns:a16="http://schemas.microsoft.com/office/drawing/2014/main" id="{58F88F2F-8325-4E88-8A5D-F31DE596EA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588" y="6500813"/>
            <a:ext cx="9906001" cy="357187"/>
          </a:xfrm>
          <a:prstGeom prst="rect">
            <a:avLst/>
          </a:prstGeom>
          <a:solidFill>
            <a:schemeClr val="accent6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Aft>
                <a:spcPts val="0"/>
              </a:spcAft>
              <a:defRPr/>
            </a:pPr>
            <a:endParaRPr lang="en-US" sz="1200">
              <a:latin typeface="Times New Roman" pitchFamily="18" charset="0"/>
              <a:ea typeface="+mn-ea"/>
            </a:endParaRPr>
          </a:p>
        </p:txBody>
      </p:sp>
      <p:sp>
        <p:nvSpPr>
          <p:cNvPr id="21" name="AC Banner">
            <a:extLst>
              <a:ext uri="{FF2B5EF4-FFF2-40B4-BE49-F238E27FC236}">
                <a16:creationId xmlns:a16="http://schemas.microsoft.com/office/drawing/2014/main" id="{EE4B91C6-3E48-4029-B51F-95EEA3D763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90563"/>
            <a:ext cx="9906000" cy="46037"/>
          </a:xfrm>
          <a:prstGeom prst="rect">
            <a:avLst/>
          </a:prstGeom>
          <a:solidFill>
            <a:schemeClr val="accent6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Aft>
                <a:spcPts val="0"/>
              </a:spcAft>
              <a:defRPr/>
            </a:pPr>
            <a:endParaRPr lang="en-US" sz="1200">
              <a:latin typeface="Times New Roman" pitchFamily="18" charset="0"/>
              <a:ea typeface="+mn-ea"/>
            </a:endParaRPr>
          </a:p>
        </p:txBody>
      </p:sp>
      <p:sp>
        <p:nvSpPr>
          <p:cNvPr id="12302" name="タイトル 1">
            <a:extLst>
              <a:ext uri="{FF2B5EF4-FFF2-40B4-BE49-F238E27FC236}">
                <a16:creationId xmlns:a16="http://schemas.microsoft.com/office/drawing/2014/main" id="{BD10DED0-4D0B-4E07-BC28-8143D7B5B0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9563" y="15875"/>
            <a:ext cx="8915400" cy="654050"/>
          </a:xfrm>
        </p:spPr>
        <p:txBody>
          <a:bodyPr/>
          <a:lstStyle/>
          <a:p>
            <a:pPr algn="l" eaLnBrk="1" hangingPunct="1"/>
            <a:r>
              <a:rPr lang="ja-JP" altLang="en-US" sz="2800"/>
              <a:t>循環・サイクル</a:t>
            </a:r>
          </a:p>
        </p:txBody>
      </p:sp>
      <p:sp>
        <p:nvSpPr>
          <p:cNvPr id="25" name="正方形/長方形 24">
            <a:extLst>
              <a:ext uri="{FF2B5EF4-FFF2-40B4-BE49-F238E27FC236}">
                <a16:creationId xmlns:a16="http://schemas.microsoft.com/office/drawing/2014/main" id="{C098F050-D515-4E72-81F4-C4B4CC4F844F}"/>
              </a:ext>
            </a:extLst>
          </p:cNvPr>
          <p:cNvSpPr/>
          <p:nvPr/>
        </p:nvSpPr>
        <p:spPr>
          <a:xfrm>
            <a:off x="309563" y="1000125"/>
            <a:ext cx="2960687" cy="357188"/>
          </a:xfrm>
          <a:prstGeom prst="rect">
            <a:avLst/>
          </a:prstGeom>
          <a:solidFill>
            <a:schemeClr val="accent6"/>
          </a:solidFill>
          <a:ln w="31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sz="2000" b="1" dirty="0">
                <a:solidFill>
                  <a:schemeClr val="bg1"/>
                </a:solidFill>
              </a:rPr>
              <a:t>A</a:t>
            </a:r>
            <a:endParaRPr lang="ja-JP" altLang="en-US" sz="2000" b="1" dirty="0">
              <a:solidFill>
                <a:schemeClr val="bg1"/>
              </a:solidFill>
            </a:endParaRPr>
          </a:p>
        </p:txBody>
      </p:sp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id="{41132669-A8A7-45BE-9EA0-B95DF1D55159}"/>
              </a:ext>
            </a:extLst>
          </p:cNvPr>
          <p:cNvSpPr/>
          <p:nvPr/>
        </p:nvSpPr>
        <p:spPr>
          <a:xfrm>
            <a:off x="6635750" y="1000125"/>
            <a:ext cx="2960688" cy="357188"/>
          </a:xfrm>
          <a:prstGeom prst="rect">
            <a:avLst/>
          </a:prstGeom>
          <a:solidFill>
            <a:schemeClr val="accent6"/>
          </a:solidFill>
          <a:ln w="31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r>
              <a:rPr lang="en-US" altLang="ja-JP" sz="2000" b="1">
                <a:solidFill>
                  <a:schemeClr val="bg1"/>
                </a:solidFill>
                <a:latin typeface="Calibri" panose="020F0502020204030204" pitchFamily="34" charset="0"/>
              </a:rPr>
              <a:t>B</a:t>
            </a:r>
          </a:p>
        </p:txBody>
      </p:sp>
      <p:sp>
        <p:nvSpPr>
          <p:cNvPr id="27" name="正方形/長方形 26">
            <a:extLst>
              <a:ext uri="{FF2B5EF4-FFF2-40B4-BE49-F238E27FC236}">
                <a16:creationId xmlns:a16="http://schemas.microsoft.com/office/drawing/2014/main" id="{98AEEE7D-1078-4BB6-AEF2-442E3FD7F8E4}"/>
              </a:ext>
            </a:extLst>
          </p:cNvPr>
          <p:cNvSpPr/>
          <p:nvPr/>
        </p:nvSpPr>
        <p:spPr>
          <a:xfrm>
            <a:off x="6635750" y="4500563"/>
            <a:ext cx="2960688" cy="357187"/>
          </a:xfrm>
          <a:prstGeom prst="rect">
            <a:avLst/>
          </a:prstGeom>
          <a:solidFill>
            <a:schemeClr val="accent6"/>
          </a:solidFill>
          <a:ln w="31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r>
              <a:rPr lang="en-US" altLang="ja-JP" sz="2000" b="1">
                <a:solidFill>
                  <a:schemeClr val="bg1"/>
                </a:solidFill>
                <a:latin typeface="Calibri" panose="020F0502020204030204" pitchFamily="34" charset="0"/>
              </a:rPr>
              <a:t>C</a:t>
            </a:r>
          </a:p>
        </p:txBody>
      </p:sp>
      <p:sp>
        <p:nvSpPr>
          <p:cNvPr id="28" name="正方形/長方形 27">
            <a:extLst>
              <a:ext uri="{FF2B5EF4-FFF2-40B4-BE49-F238E27FC236}">
                <a16:creationId xmlns:a16="http://schemas.microsoft.com/office/drawing/2014/main" id="{E2CD956F-2D37-4BEA-8B11-B6E767107DCB}"/>
              </a:ext>
            </a:extLst>
          </p:cNvPr>
          <p:cNvSpPr/>
          <p:nvPr/>
        </p:nvSpPr>
        <p:spPr>
          <a:xfrm>
            <a:off x="309563" y="4500563"/>
            <a:ext cx="2960687" cy="357187"/>
          </a:xfrm>
          <a:prstGeom prst="rect">
            <a:avLst/>
          </a:prstGeom>
          <a:solidFill>
            <a:schemeClr val="accent6"/>
          </a:solidFill>
          <a:ln w="31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r>
              <a:rPr lang="en-US" altLang="ja-JP" sz="2000" b="1">
                <a:solidFill>
                  <a:schemeClr val="bg1"/>
                </a:solidFill>
                <a:latin typeface="Calibri" panose="020F0502020204030204" pitchFamily="34" charset="0"/>
              </a:rPr>
              <a:t>D</a:t>
            </a:r>
          </a:p>
        </p:txBody>
      </p:sp>
      <p:sp>
        <p:nvSpPr>
          <p:cNvPr id="12307" name="テキスト ボックス 32">
            <a:extLst>
              <a:ext uri="{FF2B5EF4-FFF2-40B4-BE49-F238E27FC236}">
                <a16:creationId xmlns:a16="http://schemas.microsoft.com/office/drawing/2014/main" id="{CF7E462A-A399-4E55-A019-39C936B23C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06813" y="3357563"/>
            <a:ext cx="25685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2000"/>
              <a:t>循環、サイクルの名称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303</TotalTime>
  <Words>14</Words>
  <Application>Microsoft Office PowerPoint</Application>
  <PresentationFormat>A4 210 x 297 mm</PresentationFormat>
  <Paragraphs>8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Arial</vt:lpstr>
      <vt:lpstr>ＭＳ Ｐゴシック</vt:lpstr>
      <vt:lpstr>Calibri</vt:lpstr>
      <vt:lpstr>Times New Roman</vt:lpstr>
      <vt:lpstr>Office テーマ</vt:lpstr>
      <vt:lpstr>循環・サイクル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循環・サイクル</dc:title>
  <dc:description>平面の矢印を用いた、循環・サイクルをイメージさせるテンプレートです。企画書、提案書にご活用下さい。</dc:description>
  <cp:revision>23</cp:revision>
  <dcterms:created xsi:type="dcterms:W3CDTF">2009-02-13T08:21:57Z</dcterms:created>
  <dcterms:modified xsi:type="dcterms:W3CDTF">2021-08-07T09:39:13Z</dcterms:modified>
</cp:coreProperties>
</file>