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  <a:srgbClr val="FFFF99"/>
    <a:srgbClr val="FFFF00"/>
    <a:srgbClr val="FFCC66"/>
    <a:srgbClr val="FFFFCC"/>
    <a:srgbClr val="FF505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3" autoAdjust="0"/>
    <p:restoredTop sz="9466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9E942AC-AF7E-4E45-90C3-5C0E1E77A8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BB670A2C-174D-4927-A340-103FAF389A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FF9799D-4FF9-401E-B1AC-4169C3A057C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11D0338-EF15-46A1-BB58-8BD98A2FE8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1BE16C62-252A-410B-9FAB-5E37AF9173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859B0B9-A51E-4632-B582-CA662D67101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963D3A9-16EB-451C-8C95-102A769A12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D0F2B64-B342-4B57-BFAD-5C9931A8F5B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B7788DA-B9E7-4697-B7C6-6DD8BA1110C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A7D09646-55B2-4731-A6F6-FAA11D0BD98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647A647E-E8D8-4FF5-A1B6-03C702A91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9B9787C-3497-4EF1-A4F8-3282C7978E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3F3A328F-02B9-4674-948A-F1B7A9E502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12E27A3-516B-4EEB-9554-433EFF600C7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>
            <a:extLst>
              <a:ext uri="{FF2B5EF4-FFF2-40B4-BE49-F238E27FC236}">
                <a16:creationId xmlns:a16="http://schemas.microsoft.com/office/drawing/2014/main" id="{8951E5CA-0290-4F5F-B354-7AA676CE7F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>
            <a:extLst>
              <a:ext uri="{FF2B5EF4-FFF2-40B4-BE49-F238E27FC236}">
                <a16:creationId xmlns:a16="http://schemas.microsoft.com/office/drawing/2014/main" id="{FC13546E-7C3D-454C-8F09-63757A9789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0E79773F-214E-4538-BDEF-FB738384D6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33FEB02-A207-4E59-9CAE-B4FEBEA60888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5321EC5-3257-416B-8794-D78DE808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8972B-4060-4F15-B863-33364E42EF87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8280098-43A1-4931-92A6-64B1D914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BFC0A16-2C23-4532-87E1-031751E9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BF2D5-B73F-4BBE-A878-46A419DE1F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082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6D46731-14FB-4860-8200-E672EBBC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4C32C-0F39-460E-A972-E3A61819FA4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E89DE23-18F1-4588-BFD0-FC1BEB20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7446569-7EC9-418C-B5EF-EC9A4529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496C4-17BE-4F2A-B6CD-EF26558AC1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679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F1283F5-EEB4-4790-852D-3444EEBE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E0EB3-7495-4873-BB26-65D3A3AD683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130536F-54DB-499B-A22F-12340374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8083D65-0B7C-45F5-B852-26D5566DA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3EE96-BCF1-47CF-A22A-502B8742C7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17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BAB4FE7-DB49-44BD-80CE-13574C84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64BD1-EE53-48B3-980F-B3FBAD6A437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6F187A-2AE7-4751-9C87-6465BCC9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7D89046-826D-4399-8571-8234C192E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E6CC2-8D0B-4D05-8E10-2950418586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158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473B149-A25E-43C3-B43E-A8BC82D4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F8592-8848-469F-961E-E0E90DC712F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CC9B684-9137-45E7-8CF1-F9D16711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37BCF4F-068B-49DB-BDCA-4195CF3C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D3873-F7D2-4FA7-9D1D-4B09F7E802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82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46F0057A-DC59-47D0-975E-DFCBC4BD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3B19-0E2B-4FB4-9B6B-F01FB7A56DE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745A5B0-919D-4C72-B8D6-AE25DC6B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A544BECB-87AB-40A0-AAFB-73384DA4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C150D-CE1C-43EB-BA94-0DB3104216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044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5488CE0A-76AB-4B15-A6DD-809468B1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50714-D82B-43EF-8562-726FD0BD3AA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9A3FCF7C-5C3D-41AB-BAF8-D413851A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DCF383A8-855A-4218-9FDE-009FE0E2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BFE98-7564-47EC-93F8-AD6F6CC38C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7292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C32BF92-799A-4B54-9EA3-F7663820B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59799-67B1-4521-AAF4-AF0C24EBC2B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B25E219-96D2-4FF2-A9CC-8328E1A9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8A44D4D7-E87B-4E40-BA79-3E025E157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CBA17-656E-4EEB-913C-FB5D7E3C79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888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0F7EFEDE-2AC4-4D6F-BA0D-95913C770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8DD00-3A2D-46CF-AB14-860EE4D4930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47387B03-9DE6-4E2C-9488-ABE6661F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C00F7A35-632D-46A7-905A-3BF68CA0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6354B-0B3D-472F-8626-B6ACCFD070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349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4483DB9F-6ED0-4D29-94BF-6D03B0026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20925-94EF-4F4A-B374-D851120178C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E8E497A7-A196-4431-BC8E-26C46FDDE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EAEA1B7-86F6-4B55-A527-41E96AFE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047C0-7AF6-4B29-B4D6-FB395C1E91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79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4B5B5777-67B0-4A6D-B783-34524C27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81133-AA1B-4224-9A16-ABC878555FA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70CECE6-AED4-4948-B8F5-FF7B304A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1FE79D4-438F-409A-B9D8-B482BCFB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2D198-84C3-4F61-A8D7-D92AAA91C8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491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5D01A12-75D3-49AF-99B9-0525D97C6A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A5EC281-E511-427E-9842-E76BF8C4C9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D41950-E520-48BF-8208-D1AB7D451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DA66795-A851-4087-A1B6-238277442C9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28588FC-00D8-45E5-A024-EE0990E02F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5C834A9-ADEB-4C02-B961-6E4B702EB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5557DDB-9EFA-4A8B-8DC2-42DC3E46093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2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92D1B155-E08E-4AF7-B8B5-63C9BF8A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D1BC32C-8495-4FA5-8298-BA03FA4D832A}" type="slidenum">
              <a:rPr lang="ja-JP" altLang="en-US">
                <a:solidFill>
                  <a:srgbClr val="898989"/>
                </a:solidFill>
              </a:rPr>
              <a:pPr eaLnBrk="1" hangingPunct="1"/>
              <a:t>1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48" name="アーチ 47">
            <a:extLst>
              <a:ext uri="{FF2B5EF4-FFF2-40B4-BE49-F238E27FC236}">
                <a16:creationId xmlns:a16="http://schemas.microsoft.com/office/drawing/2014/main" id="{E73365AF-7564-4C21-B6D0-1FD24EE52A31}"/>
              </a:ext>
            </a:extLst>
          </p:cNvPr>
          <p:cNvSpPr/>
          <p:nvPr/>
        </p:nvSpPr>
        <p:spPr>
          <a:xfrm rot="17438499">
            <a:off x="3117850" y="1685925"/>
            <a:ext cx="3760788" cy="3760788"/>
          </a:xfrm>
          <a:prstGeom prst="blockArc">
            <a:avLst>
              <a:gd name="adj1" fmla="val 18156074"/>
              <a:gd name="adj2" fmla="val 198294"/>
              <a:gd name="adj3" fmla="val 1417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49" name="環状矢印 48">
            <a:extLst>
              <a:ext uri="{FF2B5EF4-FFF2-40B4-BE49-F238E27FC236}">
                <a16:creationId xmlns:a16="http://schemas.microsoft.com/office/drawing/2014/main" id="{E2F251BB-10A6-4C61-86DE-59E7135E832B}"/>
              </a:ext>
            </a:extLst>
          </p:cNvPr>
          <p:cNvSpPr/>
          <p:nvPr/>
        </p:nvSpPr>
        <p:spPr>
          <a:xfrm rot="16200000">
            <a:off x="2811463" y="1408113"/>
            <a:ext cx="4306887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625814"/>
              <a:gd name="adj5" fmla="val 125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0" name="環状矢印 49">
            <a:extLst>
              <a:ext uri="{FF2B5EF4-FFF2-40B4-BE49-F238E27FC236}">
                <a16:creationId xmlns:a16="http://schemas.microsoft.com/office/drawing/2014/main" id="{0A9EAAA5-D980-4A69-BEB1-2036B3C6174A}"/>
              </a:ext>
            </a:extLst>
          </p:cNvPr>
          <p:cNvSpPr/>
          <p:nvPr/>
        </p:nvSpPr>
        <p:spPr>
          <a:xfrm rot="10800000">
            <a:off x="2808288" y="1400175"/>
            <a:ext cx="4308475" cy="430688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639751"/>
              <a:gd name="adj5" fmla="val 125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" name="環状矢印 50">
            <a:extLst>
              <a:ext uri="{FF2B5EF4-FFF2-40B4-BE49-F238E27FC236}">
                <a16:creationId xmlns:a16="http://schemas.microsoft.com/office/drawing/2014/main" id="{7F64B09A-9679-425F-A583-B3F8FB7B5499}"/>
              </a:ext>
            </a:extLst>
          </p:cNvPr>
          <p:cNvSpPr/>
          <p:nvPr/>
        </p:nvSpPr>
        <p:spPr>
          <a:xfrm rot="5400000">
            <a:off x="2805907" y="1402556"/>
            <a:ext cx="4306888" cy="4308475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040679"/>
              <a:gd name="adj5" fmla="val 12500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2" name="環状矢印 51">
            <a:extLst>
              <a:ext uri="{FF2B5EF4-FFF2-40B4-BE49-F238E27FC236}">
                <a16:creationId xmlns:a16="http://schemas.microsoft.com/office/drawing/2014/main" id="{60864684-D70C-4DE3-BFEE-79BE6C56155F}"/>
              </a:ext>
            </a:extLst>
          </p:cNvPr>
          <p:cNvSpPr/>
          <p:nvPr/>
        </p:nvSpPr>
        <p:spPr>
          <a:xfrm>
            <a:off x="2813050" y="1408113"/>
            <a:ext cx="4306888" cy="430688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369726"/>
              <a:gd name="adj5" fmla="val 1250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AB3FE21-C07A-42A1-AA78-A81AFF38A59B}"/>
              </a:ext>
            </a:extLst>
          </p:cNvPr>
          <p:cNvSpPr/>
          <p:nvPr/>
        </p:nvSpPr>
        <p:spPr>
          <a:xfrm>
            <a:off x="309563" y="1323975"/>
            <a:ext cx="2960687" cy="13192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A2A56A9-F64B-4CA4-A238-4E2E2EBAC796}"/>
              </a:ext>
            </a:extLst>
          </p:cNvPr>
          <p:cNvSpPr/>
          <p:nvPr/>
        </p:nvSpPr>
        <p:spPr>
          <a:xfrm>
            <a:off x="6635750" y="1323975"/>
            <a:ext cx="2960688" cy="131921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501E149-9722-4038-88F2-7DC9A9DEDEF1}"/>
              </a:ext>
            </a:extLst>
          </p:cNvPr>
          <p:cNvSpPr/>
          <p:nvPr/>
        </p:nvSpPr>
        <p:spPr>
          <a:xfrm>
            <a:off x="6635750" y="4824413"/>
            <a:ext cx="2960688" cy="13192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548AB82-65BE-44E6-9C91-127FB3523064}"/>
              </a:ext>
            </a:extLst>
          </p:cNvPr>
          <p:cNvSpPr/>
          <p:nvPr/>
        </p:nvSpPr>
        <p:spPr>
          <a:xfrm>
            <a:off x="309563" y="4824413"/>
            <a:ext cx="2960687" cy="131921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0" name="AC Banner">
            <a:extLst>
              <a:ext uri="{FF2B5EF4-FFF2-40B4-BE49-F238E27FC236}">
                <a16:creationId xmlns:a16="http://schemas.microsoft.com/office/drawing/2014/main" id="{58F88F2F-8325-4E88-8A5D-F31DE596E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21" name="AC Banner">
            <a:extLst>
              <a:ext uri="{FF2B5EF4-FFF2-40B4-BE49-F238E27FC236}">
                <a16:creationId xmlns:a16="http://schemas.microsoft.com/office/drawing/2014/main" id="{EE4B91C6-3E48-4029-B51F-95EEA3D76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2302" name="タイトル 1">
            <a:extLst>
              <a:ext uri="{FF2B5EF4-FFF2-40B4-BE49-F238E27FC236}">
                <a16:creationId xmlns:a16="http://schemas.microsoft.com/office/drawing/2014/main" id="{BD10DED0-4D0B-4E07-BC28-8143D7B5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15875"/>
            <a:ext cx="8915400" cy="654050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循環・サイクル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098F050-D515-4E72-81F4-C4B4CC4F844F}"/>
              </a:ext>
            </a:extLst>
          </p:cNvPr>
          <p:cNvSpPr/>
          <p:nvPr/>
        </p:nvSpPr>
        <p:spPr>
          <a:xfrm>
            <a:off x="309563" y="1000125"/>
            <a:ext cx="2960687" cy="357188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b="1" dirty="0">
                <a:solidFill>
                  <a:schemeClr val="bg1"/>
                </a:solidFill>
              </a:rPr>
              <a:t>A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1132669-A8A7-45BE-9EA0-B95DF1D55159}"/>
              </a:ext>
            </a:extLst>
          </p:cNvPr>
          <p:cNvSpPr/>
          <p:nvPr/>
        </p:nvSpPr>
        <p:spPr>
          <a:xfrm>
            <a:off x="6635750" y="1000125"/>
            <a:ext cx="2960688" cy="357188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B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8AEEE7D-1078-4BB6-AEF2-442E3FD7F8E4}"/>
              </a:ext>
            </a:extLst>
          </p:cNvPr>
          <p:cNvSpPr/>
          <p:nvPr/>
        </p:nvSpPr>
        <p:spPr>
          <a:xfrm>
            <a:off x="6635750" y="4500563"/>
            <a:ext cx="2960688" cy="357187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2CD956F-2D37-4BEA-8B11-B6E767107DCB}"/>
              </a:ext>
            </a:extLst>
          </p:cNvPr>
          <p:cNvSpPr/>
          <p:nvPr/>
        </p:nvSpPr>
        <p:spPr>
          <a:xfrm>
            <a:off x="309563" y="4500563"/>
            <a:ext cx="2960687" cy="357187"/>
          </a:xfrm>
          <a:prstGeom prst="rect">
            <a:avLst/>
          </a:prstGeom>
          <a:solidFill>
            <a:schemeClr val="accent6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000" b="1">
                <a:solidFill>
                  <a:schemeClr val="bg1"/>
                </a:solidFill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12307" name="テキスト ボックス 32">
            <a:extLst>
              <a:ext uri="{FF2B5EF4-FFF2-40B4-BE49-F238E27FC236}">
                <a16:creationId xmlns:a16="http://schemas.microsoft.com/office/drawing/2014/main" id="{CF7E462A-A399-4E55-A019-39C936B2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6813" y="3357563"/>
            <a:ext cx="256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/>
              <a:t>循環、サイクルの名称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14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Times New Roman</vt:lpstr>
      <vt:lpstr>Office テーマ</vt:lpstr>
      <vt:lpstr>循環・サイクル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循環・サイクル</dc:title>
  <dc:description>平面の矢印を用いた、循環・サイクルをイメージさせるテンプレートです。企画書、提案書にご活用下さい。</dc:description>
  <cp:revision>23</cp:revision>
  <dcterms:created xsi:type="dcterms:W3CDTF">2009-02-13T08:21:57Z</dcterms:created>
  <dcterms:modified xsi:type="dcterms:W3CDTF">2021-08-07T09:39:13Z</dcterms:modified>
</cp:coreProperties>
</file>