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95330D8-9287-48E6-884F-5F3E21C3DE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D839AFB-503D-46CA-856A-8F8AA5AD12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F93BBE0-5AC7-4160-A4C5-357C6FDBDC1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741D2A8-3BEA-46B1-9E3A-11DADA3345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6A913B6-CFCD-4784-BF5B-7C6446A72E2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CD18A1A-6CE2-4824-AE69-04FD399D029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F2A8CCD-C478-4EE0-B904-808F7DB1CC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866FD14-FB63-4065-A6FB-D99BA8D2EDB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A092A86-F24F-4FD4-9659-2A77D2A1D09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28DA0BF-1345-4BBE-AF45-B822719524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382D9DC-4C41-4247-B6F8-B02CAC4921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664D053-F3BE-4A83-AEFA-289A45651D0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8F30EA2-8ABA-4E70-ABE0-901F0720BB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5764A3E-A1DA-4D2B-928D-C337F2B1456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0E720976-CA45-4E78-80EE-B6B5A6B902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82E3CF9B-6013-4804-8A51-89C6567C3F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19C2C89-DB77-4DB4-999C-59C6BE95E8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43C6DCD-4313-4A74-B6F1-C487A5845D5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475B077-0B86-4818-8F60-25AFE4D43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21EF0-319C-497C-A249-B62C3D3D422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C23D446-2D70-4CB3-97C2-AB2A72FE3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87D9E96-518D-4246-A4AB-778123029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09EF3-CD84-456C-844B-B95F283F73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0528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DE5F960-CE21-4C2D-AD10-F0B8879B6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48698-7336-4B0F-8B7B-3157CCB5624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DD6166A-C6D0-43B5-B05C-C33DF9521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CA86224-E42F-4ECA-AC9C-C0FADD82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BD15D-9CE1-4720-A3E5-D877278734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281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D74F59-F7E2-4513-A092-EBCFC9DF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EB259-28E2-4090-9CD5-B5E051A3DCA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10D18AC-32C1-40CF-A364-4BBC4DC53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18A357-C4EA-4064-ABE8-CBC58DAB5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57420-B1B0-4F14-82F3-7A4A33BCB0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643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08DA00C-E6E3-48D9-8ED7-82303F9F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AA386-A1AD-4553-B842-6E09A5D31C6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2F0DDCB-EC18-4418-B229-F0E1A5589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F090DBD-F765-4E5B-AD12-A7A28DE97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388C2-DB98-4C3E-A79B-C053778D16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939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5464046-1799-4F30-861F-AA8825B7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B579F-3FEF-4EAD-BEDC-29F97726B9D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C54015-54A9-446A-8B12-526F1C2FB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9BC6ED-9186-4245-8D50-23074CFA0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73A8D-5D8B-4CC8-9BBC-55923625FFF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1132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8B8FD0D-5C1D-4902-9717-FF27C5BAE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006B-0759-404B-8C38-DAEDE40CB3A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4E4D135-BD9D-4F8A-B2B7-2578D1153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B15CF95-10B0-4717-BE81-2F6A9320E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DB8D3-62F0-4112-98A2-06FA951C14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612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240ED208-9AF7-4E74-B50A-AD4CF8873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0F6B3-3A6D-47FA-A24F-13A765668C3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05CE3411-6A88-4C5D-A7CE-B73DD6E44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AF1B3B3B-C3DF-4582-8D54-EE8B614A1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4EF98-840E-4762-A239-B827BF78D3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585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15191F3-6485-44A0-8B16-A70536102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F31F4-9B08-4378-A1DB-296AA01F096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635C191B-50CD-4E0F-8A96-C169F1547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C9C0BFB5-3C69-40EE-8A62-3C37C58DA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EF6CD-CEE1-49A5-8502-B5CC85801F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439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A249A56A-AAF1-4769-A726-8EAB8CF1C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40F27-19DF-44CB-B166-F4DC431CEE1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5EF42DFE-CCDB-41BC-B24A-DD4CAE5BA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562F06F0-35BA-4E2D-9EF2-757CD3452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5B71E-768D-4424-8D3B-E5247BB4FC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871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9D4847B-BD6F-444A-A66A-454E0DB4E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9F6A0-D413-447E-A840-03A7F085A96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761DB8C-C3AD-41B1-B357-206EA1D8A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6F21BBA-77D5-4D8D-B727-3B9320283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7A799-F971-4706-BCC0-F6E964A303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794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4C7DDE06-EA15-4956-A595-B456DB3E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A4AC3-6A5D-4BA1-9670-15F264B36AA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41D1F0F-6F3A-4BD4-BF88-F1C936BD8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63D4BC6-9D52-43E1-BA75-73C8BA3EE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95C9D-E937-42DF-89D7-B10451605D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815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8303AD8-BC93-4EBA-987B-87773E0D526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B437C0B-04AF-4D9B-AB35-AF1232F2B8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878B917-B900-401D-8902-E4B0843A69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FB4C1918-2F7F-482A-B51D-4FCA7181EB7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87AEA5C-2F4E-4F79-BCEC-544D545015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073CC58-96C2-42CA-9B2A-7A29D231B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67DD581-1094-4415-985A-2E0C38B489E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7AD06C2D-F23D-4265-960F-CC3CECBF1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7627F26-EC46-4AC5-BAE3-81D2004779D6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48" name="アーチ 47">
            <a:extLst>
              <a:ext uri="{FF2B5EF4-FFF2-40B4-BE49-F238E27FC236}">
                <a16:creationId xmlns:a16="http://schemas.microsoft.com/office/drawing/2014/main" id="{FF93DAD6-96D6-4267-8902-BF2852E2DF80}"/>
              </a:ext>
            </a:extLst>
          </p:cNvPr>
          <p:cNvSpPr/>
          <p:nvPr/>
        </p:nvSpPr>
        <p:spPr>
          <a:xfrm rot="17438499">
            <a:off x="3117850" y="16859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24DB664B-DC6E-4432-9530-27FD34D75AAA}"/>
              </a:ext>
            </a:extLst>
          </p:cNvPr>
          <p:cNvSpPr/>
          <p:nvPr/>
        </p:nvSpPr>
        <p:spPr>
          <a:xfrm rot="16200000">
            <a:off x="2811463" y="14081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B949C5F0-573C-4861-9C69-EF55E1BE83A2}"/>
              </a:ext>
            </a:extLst>
          </p:cNvPr>
          <p:cNvSpPr/>
          <p:nvPr/>
        </p:nvSpPr>
        <p:spPr>
          <a:xfrm rot="10800000">
            <a:off x="2808288" y="14001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06EBD03E-DBFE-429C-A369-C58E430DF1D5}"/>
              </a:ext>
            </a:extLst>
          </p:cNvPr>
          <p:cNvSpPr/>
          <p:nvPr/>
        </p:nvSpPr>
        <p:spPr>
          <a:xfrm rot="5400000">
            <a:off x="2805907" y="14025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35FF9861-0526-45FD-93F9-A8E5823D4B62}"/>
              </a:ext>
            </a:extLst>
          </p:cNvPr>
          <p:cNvSpPr/>
          <p:nvPr/>
        </p:nvSpPr>
        <p:spPr>
          <a:xfrm>
            <a:off x="2813050" y="14081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A29340CA-223B-4113-8BF0-600DCFA27097}"/>
              </a:ext>
            </a:extLst>
          </p:cNvPr>
          <p:cNvSpPr/>
          <p:nvPr/>
        </p:nvSpPr>
        <p:spPr>
          <a:xfrm>
            <a:off x="309563" y="1323975"/>
            <a:ext cx="2960687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DC25775-EEE5-4F53-9853-BB2631E5577A}"/>
              </a:ext>
            </a:extLst>
          </p:cNvPr>
          <p:cNvSpPr/>
          <p:nvPr/>
        </p:nvSpPr>
        <p:spPr>
          <a:xfrm>
            <a:off x="6635750" y="1323975"/>
            <a:ext cx="2960688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966F05B-4EF6-4C37-8AD8-C92E6A1CE0A6}"/>
              </a:ext>
            </a:extLst>
          </p:cNvPr>
          <p:cNvSpPr/>
          <p:nvPr/>
        </p:nvSpPr>
        <p:spPr>
          <a:xfrm>
            <a:off x="6635750" y="4824413"/>
            <a:ext cx="2960688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916BDDF-57FD-43AF-A0D1-D9116F3FCCCE}"/>
              </a:ext>
            </a:extLst>
          </p:cNvPr>
          <p:cNvSpPr/>
          <p:nvPr/>
        </p:nvSpPr>
        <p:spPr>
          <a:xfrm>
            <a:off x="309563" y="4824413"/>
            <a:ext cx="2960687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F6B7FAD0-89CE-458B-83DA-85DCF4176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8F88AD4C-88E2-4033-B24B-EB35355EC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2302" name="タイトル 1">
            <a:extLst>
              <a:ext uri="{FF2B5EF4-FFF2-40B4-BE49-F238E27FC236}">
                <a16:creationId xmlns:a16="http://schemas.microsoft.com/office/drawing/2014/main" id="{130C2458-39EB-410A-BD09-EF6F7E77A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循環・サイクル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1F4EC99-6E73-495D-BA50-554C256894D6}"/>
              </a:ext>
            </a:extLst>
          </p:cNvPr>
          <p:cNvSpPr/>
          <p:nvPr/>
        </p:nvSpPr>
        <p:spPr>
          <a:xfrm>
            <a:off x="309563" y="1000125"/>
            <a:ext cx="2960687" cy="357188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A</a:t>
            </a:r>
            <a:endParaRPr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E7661D5-CA13-458C-93C1-0E892C82A417}"/>
              </a:ext>
            </a:extLst>
          </p:cNvPr>
          <p:cNvSpPr/>
          <p:nvPr/>
        </p:nvSpPr>
        <p:spPr>
          <a:xfrm>
            <a:off x="6635750" y="1000125"/>
            <a:ext cx="2960688" cy="357188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B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772A3E6-C07A-48EC-AE53-F174B4024A07}"/>
              </a:ext>
            </a:extLst>
          </p:cNvPr>
          <p:cNvSpPr/>
          <p:nvPr/>
        </p:nvSpPr>
        <p:spPr>
          <a:xfrm>
            <a:off x="6635750" y="4500563"/>
            <a:ext cx="2960688" cy="357187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C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7519B55-0A3E-4B85-ABCC-053F34779866}"/>
              </a:ext>
            </a:extLst>
          </p:cNvPr>
          <p:cNvSpPr/>
          <p:nvPr/>
        </p:nvSpPr>
        <p:spPr>
          <a:xfrm>
            <a:off x="309563" y="4500563"/>
            <a:ext cx="2960687" cy="357187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D</a:t>
            </a:r>
          </a:p>
        </p:txBody>
      </p:sp>
      <p:sp>
        <p:nvSpPr>
          <p:cNvPr id="12307" name="テキスト ボックス 32">
            <a:extLst>
              <a:ext uri="{FF2B5EF4-FFF2-40B4-BE49-F238E27FC236}">
                <a16:creationId xmlns:a16="http://schemas.microsoft.com/office/drawing/2014/main" id="{14C94C3C-EFB4-49ED-8E26-7641FC9E5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6813" y="3357563"/>
            <a:ext cx="2568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/>
              <a:t>循環、サイクルの名称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14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循環・サイクル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循環・サイクル</dc:title>
  <dc:description>平面の矢印を用いた、循環・サイクルをイメージさせるテンプレートです。企画書、提案書にご活用下さい。</dc:description>
  <cp:revision>23</cp:revision>
  <dcterms:created xsi:type="dcterms:W3CDTF">2009-02-13T08:21:57Z</dcterms:created>
  <dcterms:modified xsi:type="dcterms:W3CDTF">2021-08-07T09:38:30Z</dcterms:modified>
</cp:coreProperties>
</file>