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  <a:srgbClr val="FFFF99"/>
    <a:srgbClr val="FFFF00"/>
    <a:srgbClr val="FFCC66"/>
    <a:srgbClr val="FFFFCC"/>
    <a:srgbClr val="FF505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3" autoAdjust="0"/>
    <p:restoredTop sz="94660"/>
  </p:normalViewPr>
  <p:slideViewPr>
    <p:cSldViewPr>
      <p:cViewPr varScale="1">
        <p:scale>
          <a:sx n="81" d="100"/>
          <a:sy n="81" d="100"/>
        </p:scale>
        <p:origin x="1315" y="6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42D60EB-A1F4-4DE9-8A13-F65EBF2DD9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5B85424B-D784-43CF-8209-0AAFE84AC5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ADC32E8-273F-4EE4-9159-5A888041C12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19E7D9B5-6230-468D-8E93-1507E20D60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3908BD68-6F57-486D-86B7-082C7E67D5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F94D800-48C8-4108-94E1-20AC43E3F15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0F95DB3-F5A3-49BD-9DC0-500FC0C3B9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6410434-7CE5-4EB6-8D5B-2E511308289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9425278-BEC7-40C6-BCFC-F26538B539C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74DCEA7F-39A4-4AFC-8F9D-BB5D9989774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D8E533DD-28D3-429F-AC11-9D315D11F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9CA7AEA5-89FB-4A96-A311-5F63B0977D6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D863EFE9-799B-43D3-909F-085FB40E6A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0476E07-A69D-4894-88DD-DB3CACE5237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>
            <a:extLst>
              <a:ext uri="{FF2B5EF4-FFF2-40B4-BE49-F238E27FC236}">
                <a16:creationId xmlns:a16="http://schemas.microsoft.com/office/drawing/2014/main" id="{86A57556-655B-418D-9881-6C9D9787BE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>
            <a:extLst>
              <a:ext uri="{FF2B5EF4-FFF2-40B4-BE49-F238E27FC236}">
                <a16:creationId xmlns:a16="http://schemas.microsoft.com/office/drawing/2014/main" id="{F5D7BB64-27B0-4E8B-817A-E4F0A2AF90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B33FE70E-7412-4BD6-BB05-FBC3A8876E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5D36E29-EEF9-4C1A-9869-F5459F9BB5F8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DFFF03F-A5F5-49F8-AD5B-26AF6A6D3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C8505-8AFF-4AD1-A92B-DBC73F9E92B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080DB0-E7C5-4126-9607-6C0F92493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6600B21-5AFB-45FE-A070-B6ED862C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E42F7-DCDF-40FD-BFDF-24E16649EEE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685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37AA3D2-E6DA-4E23-9A91-95A332C5B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807BF-E25D-4513-AC74-B0201EF98DA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F301B7C-BBB0-4925-A6D4-5BEA35790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3FD3A11-4394-42A5-9B82-BAD5D7A7E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11848-FA7B-4B6A-84A7-BCE4335D2A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628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B703F92-E5B4-4CF4-A501-207D5966A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D2203-5514-44DA-8848-274B6097886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2B70829-E3D1-41DB-B2B9-C06707B04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BAD2CDD-B13C-4F63-B0FB-2849498CC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2F4C8-85D1-4298-A425-E834DEB6F7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415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C9AE87B-0E0B-4842-8BA2-EF3AD1DBC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E8812-13BD-4458-B516-395A7FC04F46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BA34EEA-F4B1-4A86-90E0-066BB275C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A2A3988-DB3B-403E-861B-C09F57375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1F8BE-5EC1-47A0-86E8-BC4764ED5AC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5922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EB5D59B-6C6B-42DA-8BD9-A0EE8D965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4DF9D-F031-40D3-9A64-61C0A838500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5448A83-5ABA-4579-BD62-A3B9114C2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F99FEE9-91A8-4B6B-B19C-CE93E7E3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AB3A1-8722-48FB-87D5-CE6B1C971A5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08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8F911E41-5C8B-4DEC-9584-90F1D0E9B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7D543-9B2A-417A-AAEC-787020C97B5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0882B24D-751B-4AD9-AA0A-59B0FE4CF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744DF197-AA15-497E-8217-0A951A91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18459-E527-4047-BD22-2C1686CB329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686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6BD1BF00-B5A6-494C-AC9F-F6CD1C078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016E5-CFA8-47DA-B6D9-6D244F4CFC8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F18C55A2-65FB-424C-933D-FE26505D7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7308D686-E534-4FDE-A9E8-126E35BF7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844DE-745F-4DD2-B663-E0D679FC547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842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DCE9390E-87AF-432D-8B83-BC1450DF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F57FF-1E0D-40B5-AE47-464A4E44B62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775C08EE-DFE4-4F46-8711-DC7C1C17B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EA837DEA-62B7-4DE4-BEAB-126166967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B6853-3F4C-4C55-9C15-AF6DD00FA8D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832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82340290-DE52-4021-A230-488CC5A0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7A228-9B52-436E-BFF1-8D855A9EC77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518EB24F-77F8-4C63-B7F8-36E8F6C7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136434BF-9570-4880-8267-DF70E0B4F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3ECA8-5E31-4338-9B04-56A264314F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368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DC162B86-A09F-4CC8-8AEF-A00D06D31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15CE7-B6BE-4056-A962-6622463CBAD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B0C2F1D6-6FBA-4715-AA0D-701FB2F3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7525C4A-4814-4C12-9680-18C0361D1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1406B-14F1-41ED-AEE6-227AC34631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326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B3074700-3831-4611-9C63-38C67B839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E7B5A-F135-498D-938F-925013474AE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1DFC0E31-AD0C-452A-BD24-1F0B67AFE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41383B99-82FE-41C4-9549-377C234B9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E371E-1EB2-4486-AE2F-E20B23669A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572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88EA7AC2-B292-4054-9228-FA845D73198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445D5F33-A144-4894-B234-70DD2FAD79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11D5D16-8787-4E47-BFA4-02F10BBDC1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1920DCD-7EB6-4D99-8DDE-3E37B401416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89D8D16-87C8-468E-908E-4AA71536E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6AFA9CA-5F2E-4C0C-9C2D-DD55D556A6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544964D-7121-4FC5-B072-33530F60814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2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EC0B0C61-3536-4F85-A5C6-FE66535C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0D25C22-311A-4F88-80F4-6E77F02CF5C1}" type="slidenum">
              <a:rPr lang="ja-JP" altLang="en-US">
                <a:solidFill>
                  <a:srgbClr val="898989"/>
                </a:solidFill>
              </a:rPr>
              <a:pPr eaLnBrk="1" hangingPunct="1"/>
              <a:t>1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48" name="アーチ 47">
            <a:extLst>
              <a:ext uri="{FF2B5EF4-FFF2-40B4-BE49-F238E27FC236}">
                <a16:creationId xmlns:a16="http://schemas.microsoft.com/office/drawing/2014/main" id="{76C5E88F-2E47-4B9D-939B-9497964E1436}"/>
              </a:ext>
            </a:extLst>
          </p:cNvPr>
          <p:cNvSpPr/>
          <p:nvPr/>
        </p:nvSpPr>
        <p:spPr>
          <a:xfrm rot="17438499">
            <a:off x="3117850" y="1685925"/>
            <a:ext cx="3760788" cy="3760788"/>
          </a:xfrm>
          <a:prstGeom prst="blockArc">
            <a:avLst>
              <a:gd name="adj1" fmla="val 18156074"/>
              <a:gd name="adj2" fmla="val 198294"/>
              <a:gd name="adj3" fmla="val 1417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9" name="環状矢印 48">
            <a:extLst>
              <a:ext uri="{FF2B5EF4-FFF2-40B4-BE49-F238E27FC236}">
                <a16:creationId xmlns:a16="http://schemas.microsoft.com/office/drawing/2014/main" id="{21852B38-5ECB-4584-9E97-B701FD3C20E9}"/>
              </a:ext>
            </a:extLst>
          </p:cNvPr>
          <p:cNvSpPr/>
          <p:nvPr/>
        </p:nvSpPr>
        <p:spPr>
          <a:xfrm rot="16200000">
            <a:off x="2811463" y="1408113"/>
            <a:ext cx="4306887" cy="430688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625814"/>
              <a:gd name="adj5" fmla="val 1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0" name="環状矢印 49">
            <a:extLst>
              <a:ext uri="{FF2B5EF4-FFF2-40B4-BE49-F238E27FC236}">
                <a16:creationId xmlns:a16="http://schemas.microsoft.com/office/drawing/2014/main" id="{DAA148E3-37DD-495D-8C1E-6C37BE40A99B}"/>
              </a:ext>
            </a:extLst>
          </p:cNvPr>
          <p:cNvSpPr/>
          <p:nvPr/>
        </p:nvSpPr>
        <p:spPr>
          <a:xfrm rot="10800000">
            <a:off x="2808288" y="1400175"/>
            <a:ext cx="4308475" cy="430688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639751"/>
              <a:gd name="adj5" fmla="val 125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" name="環状矢印 50">
            <a:extLst>
              <a:ext uri="{FF2B5EF4-FFF2-40B4-BE49-F238E27FC236}">
                <a16:creationId xmlns:a16="http://schemas.microsoft.com/office/drawing/2014/main" id="{87612884-58FC-46F8-852C-4DCFDAEEF3FF}"/>
              </a:ext>
            </a:extLst>
          </p:cNvPr>
          <p:cNvSpPr/>
          <p:nvPr/>
        </p:nvSpPr>
        <p:spPr>
          <a:xfrm rot="5400000">
            <a:off x="2805907" y="1402556"/>
            <a:ext cx="4306888" cy="43084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040679"/>
              <a:gd name="adj5" fmla="val 125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2" name="環状矢印 51">
            <a:extLst>
              <a:ext uri="{FF2B5EF4-FFF2-40B4-BE49-F238E27FC236}">
                <a16:creationId xmlns:a16="http://schemas.microsoft.com/office/drawing/2014/main" id="{AFB579F1-AEB3-4474-B468-1E9129C81FAB}"/>
              </a:ext>
            </a:extLst>
          </p:cNvPr>
          <p:cNvSpPr/>
          <p:nvPr/>
        </p:nvSpPr>
        <p:spPr>
          <a:xfrm>
            <a:off x="2813050" y="1408113"/>
            <a:ext cx="4306888" cy="430688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369726"/>
              <a:gd name="adj5" fmla="val 125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41DF45B-FEAE-4CBC-8AFC-64DC1A608B81}"/>
              </a:ext>
            </a:extLst>
          </p:cNvPr>
          <p:cNvSpPr/>
          <p:nvPr/>
        </p:nvSpPr>
        <p:spPr>
          <a:xfrm>
            <a:off x="309563" y="1323975"/>
            <a:ext cx="2960687" cy="13192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AE67FEE-F2B8-40EF-A662-C984E74B467F}"/>
              </a:ext>
            </a:extLst>
          </p:cNvPr>
          <p:cNvSpPr/>
          <p:nvPr/>
        </p:nvSpPr>
        <p:spPr>
          <a:xfrm>
            <a:off x="6635750" y="1323975"/>
            <a:ext cx="2960688" cy="13192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5FF1F92-D02E-46BA-BF8C-4147A40635E6}"/>
              </a:ext>
            </a:extLst>
          </p:cNvPr>
          <p:cNvSpPr/>
          <p:nvPr/>
        </p:nvSpPr>
        <p:spPr>
          <a:xfrm>
            <a:off x="6635750" y="4824413"/>
            <a:ext cx="2960688" cy="131921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618253A-A9D4-47EE-AAFE-172AECBBE599}"/>
              </a:ext>
            </a:extLst>
          </p:cNvPr>
          <p:cNvSpPr/>
          <p:nvPr/>
        </p:nvSpPr>
        <p:spPr>
          <a:xfrm>
            <a:off x="309563" y="4824413"/>
            <a:ext cx="2960687" cy="131921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20" name="AC Banner">
            <a:extLst>
              <a:ext uri="{FF2B5EF4-FFF2-40B4-BE49-F238E27FC236}">
                <a16:creationId xmlns:a16="http://schemas.microsoft.com/office/drawing/2014/main" id="{184F633D-F3C7-400B-88EB-38C6ECD51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6500813"/>
            <a:ext cx="9906001" cy="357187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21" name="AC Banner">
            <a:extLst>
              <a:ext uri="{FF2B5EF4-FFF2-40B4-BE49-F238E27FC236}">
                <a16:creationId xmlns:a16="http://schemas.microsoft.com/office/drawing/2014/main" id="{13709DEA-B409-4893-80B8-37A0BDC4D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0563"/>
            <a:ext cx="9906000" cy="46037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12302" name="タイトル 1">
            <a:extLst>
              <a:ext uri="{FF2B5EF4-FFF2-40B4-BE49-F238E27FC236}">
                <a16:creationId xmlns:a16="http://schemas.microsoft.com/office/drawing/2014/main" id="{2B49220A-3CAA-4120-B2DC-633ADC7BC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15875"/>
            <a:ext cx="8915400" cy="654050"/>
          </a:xfrm>
        </p:spPr>
        <p:txBody>
          <a:bodyPr/>
          <a:lstStyle/>
          <a:p>
            <a:pPr algn="l" eaLnBrk="1" hangingPunct="1"/>
            <a:r>
              <a:rPr lang="ja-JP" altLang="en-US" sz="2800"/>
              <a:t>循環・サイクル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32CBA25-8B51-4768-949A-C7C6B197481A}"/>
              </a:ext>
            </a:extLst>
          </p:cNvPr>
          <p:cNvSpPr/>
          <p:nvPr/>
        </p:nvSpPr>
        <p:spPr>
          <a:xfrm>
            <a:off x="309563" y="1000125"/>
            <a:ext cx="2960687" cy="357188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000" b="1" dirty="0">
                <a:solidFill>
                  <a:schemeClr val="bg1"/>
                </a:solidFill>
              </a:rPr>
              <a:t>A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0E03099-43CE-4E69-81B5-A01CE4596376}"/>
              </a:ext>
            </a:extLst>
          </p:cNvPr>
          <p:cNvSpPr/>
          <p:nvPr/>
        </p:nvSpPr>
        <p:spPr>
          <a:xfrm>
            <a:off x="6635750" y="1000125"/>
            <a:ext cx="2960688" cy="357188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000" b="1">
                <a:solidFill>
                  <a:schemeClr val="bg1"/>
                </a:solidFill>
                <a:latin typeface="Calibri" panose="020F0502020204030204" pitchFamily="34" charset="0"/>
              </a:rPr>
              <a:t>B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19E35E1-A236-4E57-B25E-DAE6BC5A8859}"/>
              </a:ext>
            </a:extLst>
          </p:cNvPr>
          <p:cNvSpPr/>
          <p:nvPr/>
        </p:nvSpPr>
        <p:spPr>
          <a:xfrm>
            <a:off x="6635750" y="4500563"/>
            <a:ext cx="2960688" cy="35718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000" b="1">
                <a:solidFill>
                  <a:schemeClr val="bg1"/>
                </a:solidFill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1917F3BC-DA9A-42C3-BDCE-7DFFD8ACF980}"/>
              </a:ext>
            </a:extLst>
          </p:cNvPr>
          <p:cNvSpPr/>
          <p:nvPr/>
        </p:nvSpPr>
        <p:spPr>
          <a:xfrm>
            <a:off x="309563" y="4500563"/>
            <a:ext cx="2960687" cy="35718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000" b="1">
                <a:solidFill>
                  <a:schemeClr val="bg1"/>
                </a:solidFill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12307" name="テキスト ボックス 32">
            <a:extLst>
              <a:ext uri="{FF2B5EF4-FFF2-40B4-BE49-F238E27FC236}">
                <a16:creationId xmlns:a16="http://schemas.microsoft.com/office/drawing/2014/main" id="{6418D9C0-4D3C-450B-957A-5F3B3B939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813" y="3357563"/>
            <a:ext cx="2568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/>
              <a:t>循環、サイクルの名称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14</Words>
  <Application>Microsoft Office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Times New Roman</vt:lpstr>
      <vt:lpstr>Office テーマ</vt:lpstr>
      <vt:lpstr>循環・サイクル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循環・サイクル</dc:title>
  <dc:description>平面の矢印を用いた、循環・サイクルをイメージさせるテンプレートです。企画書、提案書にご活用下さい。</dc:description>
  <cp:revision>23</cp:revision>
  <dcterms:created xsi:type="dcterms:W3CDTF">2009-02-13T08:21:57Z</dcterms:created>
  <dcterms:modified xsi:type="dcterms:W3CDTF">2021-08-07T09:37:54Z</dcterms:modified>
</cp:coreProperties>
</file>