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86E02B5-7A6D-429D-83C5-C583B7650A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F0CC37B-20AE-400A-A553-B1E9CA3D30B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ACC3776-3671-4545-98CB-4E14F709DD3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6B77012B-AD03-48EF-B0CD-8931766CA5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5106F189-C95B-4FA8-B301-48FBB9334F2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151B1DB-ADC0-4612-A1F7-89E271F60C0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AB01E0B-778A-4FC4-B9B7-3B18F9E95B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9411E3A-9ACB-414D-9601-8415E47F0FE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4551EF6-3567-43DB-988C-9663FACFADE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8ADF39A-18DF-474A-87C6-13B8EA6F80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C81F4CC-BDC5-4249-BC2F-C2C8385F16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AE72A45-10F1-48A0-B4D5-76B68D5D769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C1CBAFB-70D2-49DE-90E3-15F4A8B479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9CFE4F1-AE42-4B49-BA19-1A1C9FFE4E8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F2AE1A20-E5D4-4B60-B055-BC26E65B34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B687196C-59CE-4208-A679-A6FB04684F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787E708C-B71E-4E3F-B745-D010759F0F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93158F1-76A0-4C75-9E79-DC4C01120D6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6179C62-A5C9-40A8-9FFF-8170127C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8C367-C0CB-41DC-9914-8A928187A3B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EB83BC2-3F88-4344-A4AE-D70530E2D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D896830-83C0-4282-9129-2A7D36454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3775A-0C58-4DD0-8B47-7F1995B34E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650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750B0C5-F1C0-4D41-85AE-DF1603AC4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3E8D2-0A99-4CA3-8156-4437AFD905C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BE5A57A-C386-482B-955B-C2CD34EA2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4F59805-3F81-4753-89B5-11DF812C9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38374F-A672-42C0-ACB7-B7F34AF103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929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D5C82B2-CF19-4F83-9DE2-F664FE77A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8D980-9841-4B9D-993C-AFC9949A962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5A1A88C-9B62-48B0-BCDA-411E249D4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3049BA1-6A27-4B0C-B1A9-B4005F390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97AAC-0977-4440-BE38-B82E0E6E95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3771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20CC2DC-2AB5-4162-BB0A-B7FBBC7EB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78399-C999-4D0A-B6AC-9E86F2CA6A5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0CF3660-5DD1-4022-B3FA-495A5B836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7E819D0-EE4B-41C9-9207-D8727B27F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A71E10-11D1-421B-B280-CD22EFFB38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7824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1947379-49D1-4E0A-AB28-A58FCB058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5F9B1-7588-44D3-B088-9F8CF9A38AC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FDD2BCA-6268-42FD-9CF4-8977D27B5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FF242D6-9D94-4BD5-8AC5-1B7931231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054DB-774C-4513-A53F-6F8EAEC531C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9824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39313D9-217E-48AE-BE56-3DB4606F1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17BF0-7B0E-451B-9732-F03D32D7729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23AB714-2033-4E98-A60A-0300B9D8B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0B107F6-F124-4BF0-BAB3-121BEBA15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93AFA-CF2F-4054-9974-36722229774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2792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4AE87021-32E0-49F4-B66E-046DA73F1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C31F1-73FB-40B7-AD08-14AB478DBE3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1C692CFC-8E2A-437B-994A-90D5B55F9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996F5699-C979-432A-82BF-E2D4A8DF4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C7EB8E-C865-4588-9827-0482197E05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0710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8FD554E-E37C-4964-969D-98DB07371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28ECB-57A0-4F3C-B3DB-C0969887FD1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589FC24-527B-4B08-9D3B-E00AF5D2B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0A510E78-9E83-4E82-B964-2CDE87A33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BDBF63-F8AE-49CA-B66E-EABB4EBB3C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5060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50B0A995-90A3-4337-A823-EFB9D3BD5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49038-4D95-4CC3-AAD3-413E0FFF1C0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F7C8AADC-D18C-49FB-983C-7583CC274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1E50C6E-95E6-41AF-AA91-0C2B2645A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D7640-6AD0-4717-A440-13D7D0F5EE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1016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40E0648C-B52C-45D8-ABD8-8B444DC8E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63B89-BC92-470E-AC58-40728359E65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02FDCB5-C265-49DA-A2B5-BA55604D7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F5B2B13-2A9B-4977-B6D6-606B7A6D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27C82-D68A-45D4-B2B2-BC09DED648F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902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9EC399A0-AF7C-4B10-AD37-5FEBE00BA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F899D-C286-438E-8535-AAFD7C9CECA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3D12FFF-2049-4588-919E-81BFE67D3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55C60F5-89ED-471C-921D-B2FA662D3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5530A-E0D2-47D7-80D7-7406E1D868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8787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1E4747D-40AA-4E30-B2EB-AAAB46E6A4E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848B06C-2FF6-4ABC-9069-076BFD2EEB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0049B63-EC0C-4C46-905E-D15CB5496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252598F-CBA7-4606-A125-55FEEF0FBF2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95CC05D-9414-48DA-853C-9B26917EC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EDBAAB9-6270-4E25-A80D-A66EEDDCED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0FBF15F-E05D-4AFF-97C7-234DAFED419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A226D08A-C7B6-4F61-9BBF-7075A7FA9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循環・サイクル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A8B6165-D702-4263-9E30-DCAB86A55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7EF37F7-1F47-42BB-8342-D51F0E97DC8C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48" name="アーチ 47">
            <a:extLst>
              <a:ext uri="{FF2B5EF4-FFF2-40B4-BE49-F238E27FC236}">
                <a16:creationId xmlns:a16="http://schemas.microsoft.com/office/drawing/2014/main" id="{4D188AAA-FD0D-42BE-A082-47B1456920E4}"/>
              </a:ext>
            </a:extLst>
          </p:cNvPr>
          <p:cNvSpPr/>
          <p:nvPr/>
        </p:nvSpPr>
        <p:spPr>
          <a:xfrm rot="17438499">
            <a:off x="3117850" y="1685925"/>
            <a:ext cx="3760788" cy="3760788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9" name="環状矢印 48">
            <a:extLst>
              <a:ext uri="{FF2B5EF4-FFF2-40B4-BE49-F238E27FC236}">
                <a16:creationId xmlns:a16="http://schemas.microsoft.com/office/drawing/2014/main" id="{DEBE39EA-B8EB-4C37-A3FF-6DA9B068FAC5}"/>
              </a:ext>
            </a:extLst>
          </p:cNvPr>
          <p:cNvSpPr/>
          <p:nvPr/>
        </p:nvSpPr>
        <p:spPr>
          <a:xfrm rot="16200000">
            <a:off x="2811463" y="1408113"/>
            <a:ext cx="4306887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0" name="環状矢印 49">
            <a:extLst>
              <a:ext uri="{FF2B5EF4-FFF2-40B4-BE49-F238E27FC236}">
                <a16:creationId xmlns:a16="http://schemas.microsoft.com/office/drawing/2014/main" id="{A6824328-1548-40EB-94F4-A1D5B4B780F2}"/>
              </a:ext>
            </a:extLst>
          </p:cNvPr>
          <p:cNvSpPr/>
          <p:nvPr/>
        </p:nvSpPr>
        <p:spPr>
          <a:xfrm rot="10800000">
            <a:off x="2808288" y="1400175"/>
            <a:ext cx="4308475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" name="環状矢印 50">
            <a:extLst>
              <a:ext uri="{FF2B5EF4-FFF2-40B4-BE49-F238E27FC236}">
                <a16:creationId xmlns:a16="http://schemas.microsoft.com/office/drawing/2014/main" id="{57038E6E-1577-4FD2-9BCD-E567E2FE9230}"/>
              </a:ext>
            </a:extLst>
          </p:cNvPr>
          <p:cNvSpPr/>
          <p:nvPr/>
        </p:nvSpPr>
        <p:spPr>
          <a:xfrm rot="5400000">
            <a:off x="2805907" y="1402556"/>
            <a:ext cx="4306888" cy="430847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2" name="環状矢印 51">
            <a:extLst>
              <a:ext uri="{FF2B5EF4-FFF2-40B4-BE49-F238E27FC236}">
                <a16:creationId xmlns:a16="http://schemas.microsoft.com/office/drawing/2014/main" id="{9625B1B0-9471-4275-B752-6391419A6670}"/>
              </a:ext>
            </a:extLst>
          </p:cNvPr>
          <p:cNvSpPr/>
          <p:nvPr/>
        </p:nvSpPr>
        <p:spPr>
          <a:xfrm>
            <a:off x="2813050" y="1408113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9C61ABE-8D21-462B-BAB1-BC117154076E}"/>
              </a:ext>
            </a:extLst>
          </p:cNvPr>
          <p:cNvSpPr/>
          <p:nvPr/>
        </p:nvSpPr>
        <p:spPr>
          <a:xfrm>
            <a:off x="309563" y="1323975"/>
            <a:ext cx="2960687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943A6C8-02B3-4C01-82A2-71B05F8C2822}"/>
              </a:ext>
            </a:extLst>
          </p:cNvPr>
          <p:cNvSpPr/>
          <p:nvPr/>
        </p:nvSpPr>
        <p:spPr>
          <a:xfrm>
            <a:off x="309563" y="1000125"/>
            <a:ext cx="2960687" cy="357188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A</a:t>
            </a:r>
            <a:endParaRPr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3877E2D-776B-4452-AA9A-874335EEE158}"/>
              </a:ext>
            </a:extLst>
          </p:cNvPr>
          <p:cNvSpPr/>
          <p:nvPr/>
        </p:nvSpPr>
        <p:spPr>
          <a:xfrm>
            <a:off x="6635750" y="1323975"/>
            <a:ext cx="2960688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FCCEB2A-3737-49CD-9E33-D52B9458D546}"/>
              </a:ext>
            </a:extLst>
          </p:cNvPr>
          <p:cNvSpPr/>
          <p:nvPr/>
        </p:nvSpPr>
        <p:spPr>
          <a:xfrm>
            <a:off x="6635750" y="1000125"/>
            <a:ext cx="2960688" cy="357188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B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A123295-5BC7-4580-B55A-EF2530645385}"/>
              </a:ext>
            </a:extLst>
          </p:cNvPr>
          <p:cNvSpPr/>
          <p:nvPr/>
        </p:nvSpPr>
        <p:spPr>
          <a:xfrm>
            <a:off x="6635750" y="4824413"/>
            <a:ext cx="2960688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67AF1D4F-21BF-4770-B754-411332E483C8}"/>
              </a:ext>
            </a:extLst>
          </p:cNvPr>
          <p:cNvSpPr/>
          <p:nvPr/>
        </p:nvSpPr>
        <p:spPr>
          <a:xfrm>
            <a:off x="6635750" y="4500563"/>
            <a:ext cx="2960688" cy="35718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C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BCFE0BD-E007-4A7F-9E1C-B728EA5DB042}"/>
              </a:ext>
            </a:extLst>
          </p:cNvPr>
          <p:cNvSpPr/>
          <p:nvPr/>
        </p:nvSpPr>
        <p:spPr>
          <a:xfrm>
            <a:off x="309563" y="4824413"/>
            <a:ext cx="2960687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7392DFCE-95EB-43AE-AA08-67737F88E5DB}"/>
              </a:ext>
            </a:extLst>
          </p:cNvPr>
          <p:cNvSpPr/>
          <p:nvPr/>
        </p:nvSpPr>
        <p:spPr>
          <a:xfrm>
            <a:off x="309563" y="4500563"/>
            <a:ext cx="2960687" cy="35718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D</a:t>
            </a:r>
          </a:p>
        </p:txBody>
      </p:sp>
      <p:sp>
        <p:nvSpPr>
          <p:cNvPr id="12305" name="テキスト ボックス 32">
            <a:extLst>
              <a:ext uri="{FF2B5EF4-FFF2-40B4-BE49-F238E27FC236}">
                <a16:creationId xmlns:a16="http://schemas.microsoft.com/office/drawing/2014/main" id="{C7E7F484-A939-4CF8-B459-E69694356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6813" y="3357563"/>
            <a:ext cx="2568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/>
              <a:t>循環、サイクルの名称</a:t>
            </a:r>
          </a:p>
        </p:txBody>
      </p:sp>
      <p:sp>
        <p:nvSpPr>
          <p:cNvPr id="34" name="AC Banner">
            <a:extLst>
              <a:ext uri="{FF2B5EF4-FFF2-40B4-BE49-F238E27FC236}">
                <a16:creationId xmlns:a16="http://schemas.microsoft.com/office/drawing/2014/main" id="{1BBE58FF-0253-4413-9B49-8B4EB5ED8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5" name="AC Banner">
            <a:extLst>
              <a:ext uri="{FF2B5EF4-FFF2-40B4-BE49-F238E27FC236}">
                <a16:creationId xmlns:a16="http://schemas.microsoft.com/office/drawing/2014/main" id="{53980907-3B98-4A4B-BD82-E28C8AB4A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14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循環・サイクル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循環・サイクル</dc:title>
  <dc:description>平面の矢印を用いた、循環・サイクルをイメージさせるテンプレートです。企画書、提案書にご活用下さい。</dc:description>
  <cp:revision>23</cp:revision>
  <dcterms:created xsi:type="dcterms:W3CDTF">2009-02-13T08:21:57Z</dcterms:created>
  <dcterms:modified xsi:type="dcterms:W3CDTF">2021-08-07T09:37:22Z</dcterms:modified>
</cp:coreProperties>
</file>