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66"/>
    <a:srgbClr val="FF9900"/>
    <a:srgbClr val="FFFF99"/>
    <a:srgbClr val="FFFF00"/>
    <a:srgbClr val="FFCC66"/>
    <a:srgbClr val="FFFFCC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D543A76-9BD7-4E49-B9F1-C93835B7DA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24408F2-F3E1-40B9-99B5-C88E9E314B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316A78F-BB57-4F71-AA71-E0F00C7CA3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C200D24C-6CD5-455C-BB91-915762FA8A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5C92FD81-B5EE-4407-8C53-C1AE69CC30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9C0A577-1129-47D3-93DD-7415813E2AB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3B133E4-7C33-4582-BAB4-2CA6DCF961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28346E3-D700-4247-A09A-894CB52E7A8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731BAB4-1BEE-4280-BE69-25D2744CC4B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72923F2-8D72-4C39-94C4-58CC1670CB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C1E1494-EBBE-45EF-86F0-2CDADF1B3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780CC92-F9FD-4378-99B3-59DF096F019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4EFC30C-F493-4BAA-9C97-C577885968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0575405-36D8-4396-81AC-125A1D6F5F8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5C4A8C73-E60E-48C4-A8CC-1D64B697CE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6C4B7799-8785-4FD5-BAD2-C1C4B1FA7D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7C107AEC-CD92-4D8D-A29A-61D91FA490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820B5D7-ADF9-4493-8259-194D57016C1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FD3281E-F6EC-43C9-BCCB-FB9623D8D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D78D8-91BD-469E-9010-368DA6F7A56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BA4B654-D743-4964-8151-2C58DF799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BC332FB-F3ED-4DF7-9A74-53F46295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23844-F792-4AA4-8606-CD1F82210A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970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0421134-C14B-4CAD-AD12-EE950A7A0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78C0B-5CAC-49D0-91C3-6CD5F65F832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2CDA3DF-9708-49F4-87D1-C5A0C0F5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7A0FB99-564E-4D97-A178-D5825A50F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9817A-74ED-4666-A20C-BFB25D31EF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3742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6D6D10C-86D7-4581-9431-BD6B93E63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C8A0A-0B9D-4B5E-A539-222D8DD8D7B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E9FEFF-1F05-4A3F-BB9C-892230B47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84B853-6F6C-4C65-AD1C-9622A9D93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FB27B-B76E-4FB0-A098-A6396667FA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128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C57197-E6FF-4107-A422-D0FC1DFE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26DE3-7C6A-432A-88DC-F4961027BA1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B44947-98C8-4E11-8C0F-B1D14856B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F70AF6D-3A7E-4FF0-8ABC-B9483567A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4FF24-ED42-44D9-96AF-5601682981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431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6D6238-6161-40D4-A098-9F9EB0B2B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C164A-0D92-4D0C-969E-CEB18CFDDAD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7996FBD-DB5B-48EF-A0FD-88F11A7DE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ED1970-4A45-46BF-9F2F-3F9027305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E4796-CFEC-479A-AFFD-55A52686AD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527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263E307-0019-400B-AED0-200DB7253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879CD-3426-4AB4-BF62-72F5EBE3510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6FBDE36-99B9-41BF-B4BD-7EC7F7B0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BE0962B-E768-4690-A4FE-3F40A004B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1199A-0AD4-4805-B66B-1DFD586AB1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889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8E5948BE-B31B-4C55-864F-0541B5333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20AD-70E4-4EF2-B120-DD5F05E1E27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08FC340D-19E4-4BAF-890E-54205B778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1565031E-240E-40D4-AB9A-2E3F5374F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02B6E-A870-482E-AE4C-0B598CD8EC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940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3738F0C-BCBE-41C0-B7C6-F214DBA8C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7FBC8-471D-4333-A3C5-B703B80C5AE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5388C65-73F1-4CBC-AAFE-5DC80960E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60BD7EF-7A06-428E-87F1-305960AAB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E23A5-E2B6-4A7D-93A7-E849BA6770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989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56419369-9659-4F6C-858E-5B62014F7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26CAD-54F6-4679-95E3-6EF73D9FC06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FD0F509A-4159-4366-88A7-E1892BF6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4F5C688-0AD9-477C-8D1F-63ACD6E68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A20637-ED0D-4E0B-9877-92BE013B1C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068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6BBAC9B-1F8C-4701-A595-BEB0B0E2C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8B30A-CD37-481A-8AAC-F29163541DB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727F5CE-8D78-4D42-A93D-FFCBBE02C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4D7A458-F4B8-45B5-827C-771CED09F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C077C-DDBD-4383-8CA7-4CA0B77CB9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017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45B5826F-3FC5-426F-81BA-D88CEFA5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17A12-4885-46EE-9CD7-E03B681E005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142B219-EE12-4646-9847-F6860C262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332E127-4C71-484D-ADB2-7BA7754DA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2D1E1-8240-42C7-9FEC-85B088B0F9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58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1BAB257-9A3D-431A-AFF6-9D28E6D8EB1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3713634-3787-40F1-AF2B-3ABE7FE7B4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915FA55-91BA-4B09-8CFB-C84FAE70F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63AD23E-EC1F-4F59-8B6C-46BFF286D21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29B88D-CB6F-46B7-9B2A-5BD3CA2F7B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1F75058-F479-4F9E-BAEB-B2654695F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C0DB659-7318-4B25-A9A4-5C44EB21682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0EE1050D-791B-4733-B133-984BF60D3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循環サイクル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B0DB68BD-169A-4BAC-AE6E-DE307C517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F3CF40AA-648B-4FBC-AF50-47E782D09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6" name="AutoShape 12">
            <a:extLst>
              <a:ext uri="{FF2B5EF4-FFF2-40B4-BE49-F238E27FC236}">
                <a16:creationId xmlns:a16="http://schemas.microsoft.com/office/drawing/2014/main" id="{1622D5D4-92FF-404A-9162-694C40D6F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938" y="857250"/>
            <a:ext cx="4608512" cy="4537075"/>
          </a:xfrm>
          <a:custGeom>
            <a:avLst/>
            <a:gdLst>
              <a:gd name="G0" fmla="+- -7960359 0 0"/>
              <a:gd name="G1" fmla="+- -4811337 0 0"/>
              <a:gd name="G2" fmla="+- -7960359 0 -4811337"/>
              <a:gd name="G3" fmla="+- 10800 0 0"/>
              <a:gd name="G4" fmla="+- 0 0 -79603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680 0 0"/>
              <a:gd name="G9" fmla="+- 0 0 -4811337"/>
              <a:gd name="G10" fmla="+- 5680 0 2700"/>
              <a:gd name="G11" fmla="cos G10 -7960359"/>
              <a:gd name="G12" fmla="sin G10 -7960359"/>
              <a:gd name="G13" fmla="cos 13500 -7960359"/>
              <a:gd name="G14" fmla="sin 13500 -7960359"/>
              <a:gd name="G15" fmla="+- G11 10800 0"/>
              <a:gd name="G16" fmla="+- G12 10800 0"/>
              <a:gd name="G17" fmla="+- G13 10800 0"/>
              <a:gd name="G18" fmla="+- G14 10800 0"/>
              <a:gd name="G19" fmla="*/ 5680 1 2"/>
              <a:gd name="G20" fmla="+- G19 5400 0"/>
              <a:gd name="G21" fmla="cos G20 -7960359"/>
              <a:gd name="G22" fmla="sin G20 -7960359"/>
              <a:gd name="G23" fmla="+- G21 10800 0"/>
              <a:gd name="G24" fmla="+- G12 G23 G22"/>
              <a:gd name="G25" fmla="+- G22 G23 G11"/>
              <a:gd name="G26" fmla="cos 10800 -7960359"/>
              <a:gd name="G27" fmla="sin 10800 -7960359"/>
              <a:gd name="G28" fmla="cos 5680 -7960359"/>
              <a:gd name="G29" fmla="sin 5680 -79603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811337"/>
              <a:gd name="G36" fmla="sin G34 -4811337"/>
              <a:gd name="G37" fmla="+/ -4811337 -79603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680 G39"/>
              <a:gd name="G43" fmla="sin 568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198 w 21600"/>
              <a:gd name="T5" fmla="*/ 21509 h 21600"/>
              <a:gd name="T6" fmla="*/ 13151 w 21600"/>
              <a:gd name="T7" fmla="*/ 2902 h 21600"/>
              <a:gd name="T8" fmla="*/ 11535 w 21600"/>
              <a:gd name="T9" fmla="*/ 16432 h 21600"/>
              <a:gd name="T10" fmla="*/ 3753 w 21600"/>
              <a:gd name="T11" fmla="*/ -715 h 21600"/>
              <a:gd name="T12" fmla="*/ 10985 w 21600"/>
              <a:gd name="T13" fmla="*/ 1025 h 21600"/>
              <a:gd name="T14" fmla="*/ 9244 w 21600"/>
              <a:gd name="T15" fmla="*/ 825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7835" y="5955"/>
                </a:moveTo>
                <a:cubicBezTo>
                  <a:pt x="6148" y="6987"/>
                  <a:pt x="5120" y="8822"/>
                  <a:pt x="5120" y="10799"/>
                </a:cubicBezTo>
                <a:cubicBezTo>
                  <a:pt x="5120" y="13936"/>
                  <a:pt x="7663" y="16480"/>
                  <a:pt x="10800" y="16480"/>
                </a:cubicBezTo>
                <a:cubicBezTo>
                  <a:pt x="13936" y="16480"/>
                  <a:pt x="16480" y="13936"/>
                  <a:pt x="16480" y="10800"/>
                </a:cubicBezTo>
                <a:cubicBezTo>
                  <a:pt x="16480" y="8287"/>
                  <a:pt x="14829" y="6073"/>
                  <a:pt x="12421" y="5356"/>
                </a:cubicBezTo>
                <a:lnTo>
                  <a:pt x="13882" y="449"/>
                </a:lnTo>
                <a:cubicBezTo>
                  <a:pt x="18461" y="1812"/>
                  <a:pt x="21600" y="6022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-1" y="7040"/>
                  <a:pt x="1955" y="3550"/>
                  <a:pt x="5162" y="1588"/>
                </a:cubicBezTo>
                <a:lnTo>
                  <a:pt x="3753" y="-715"/>
                </a:lnTo>
                <a:lnTo>
                  <a:pt x="10985" y="1025"/>
                </a:lnTo>
                <a:lnTo>
                  <a:pt x="9244" y="8258"/>
                </a:lnTo>
                <a:lnTo>
                  <a:pt x="7835" y="595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18000000" lon="1800000" rev="0"/>
            </a:camera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37" name="Oval 15">
            <a:extLst>
              <a:ext uri="{FF2B5EF4-FFF2-40B4-BE49-F238E27FC236}">
                <a16:creationId xmlns:a16="http://schemas.microsoft.com/office/drawing/2014/main" id="{5A110A39-DB53-4E78-8331-D192A361A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02" y="1000108"/>
            <a:ext cx="1157284" cy="1082671"/>
          </a:xfrm>
          <a:prstGeom prst="ellipse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A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38" name="Oval 15">
            <a:extLst>
              <a:ext uri="{FF2B5EF4-FFF2-40B4-BE49-F238E27FC236}">
                <a16:creationId xmlns:a16="http://schemas.microsoft.com/office/drawing/2014/main" id="{5337D2FF-DA65-47F9-8FDF-440CB3F5F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62" y="3357562"/>
            <a:ext cx="1657350" cy="1654175"/>
          </a:xfrm>
          <a:prstGeom prst="ellipse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D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39" name="Oval 15">
            <a:extLst>
              <a:ext uri="{FF2B5EF4-FFF2-40B4-BE49-F238E27FC236}">
                <a16:creationId xmlns:a16="http://schemas.microsoft.com/office/drawing/2014/main" id="{79CBFBEF-D26D-43A3-8AD5-48AD6504F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810" y="4000504"/>
            <a:ext cx="2071702" cy="2000264"/>
          </a:xfrm>
          <a:prstGeom prst="ellipse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C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40" name="Oval 15">
            <a:extLst>
              <a:ext uri="{FF2B5EF4-FFF2-40B4-BE49-F238E27FC236}">
                <a16:creationId xmlns:a16="http://schemas.microsoft.com/office/drawing/2014/main" id="{9F25EDB4-D8D8-4B95-8F2F-3C91607FE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6074" y="1071546"/>
            <a:ext cx="1571636" cy="1582737"/>
          </a:xfrm>
          <a:prstGeom prst="ellipse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B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10" name="角丸四角形吹き出し 9">
            <a:extLst>
              <a:ext uri="{FF2B5EF4-FFF2-40B4-BE49-F238E27FC236}">
                <a16:creationId xmlns:a16="http://schemas.microsoft.com/office/drawing/2014/main" id="{CB4EF047-215E-4D09-9136-F22E34E56AA7}"/>
              </a:ext>
            </a:extLst>
          </p:cNvPr>
          <p:cNvSpPr/>
          <p:nvPr/>
        </p:nvSpPr>
        <p:spPr>
          <a:xfrm>
            <a:off x="309563" y="1285875"/>
            <a:ext cx="2857500" cy="857250"/>
          </a:xfrm>
          <a:prstGeom prst="wedgeRoundRectCallout">
            <a:avLst>
              <a:gd name="adj1" fmla="val 62749"/>
              <a:gd name="adj2" fmla="val -31430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角丸四角形吹き出し 10">
            <a:extLst>
              <a:ext uri="{FF2B5EF4-FFF2-40B4-BE49-F238E27FC236}">
                <a16:creationId xmlns:a16="http://schemas.microsoft.com/office/drawing/2014/main" id="{78664790-694F-4BB7-AB48-714F2578FE26}"/>
              </a:ext>
            </a:extLst>
          </p:cNvPr>
          <p:cNvSpPr/>
          <p:nvPr/>
        </p:nvSpPr>
        <p:spPr>
          <a:xfrm>
            <a:off x="381000" y="5357813"/>
            <a:ext cx="2857500" cy="857250"/>
          </a:xfrm>
          <a:prstGeom prst="wedgeRoundRectCallout">
            <a:avLst>
              <a:gd name="adj1" fmla="val 19764"/>
              <a:gd name="adj2" fmla="val -104663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角丸四角形吹き出し 11">
            <a:extLst>
              <a:ext uri="{FF2B5EF4-FFF2-40B4-BE49-F238E27FC236}">
                <a16:creationId xmlns:a16="http://schemas.microsoft.com/office/drawing/2014/main" id="{7563A1BD-BC54-4B05-82BF-367207818DFB}"/>
              </a:ext>
            </a:extLst>
          </p:cNvPr>
          <p:cNvSpPr/>
          <p:nvPr/>
        </p:nvSpPr>
        <p:spPr>
          <a:xfrm>
            <a:off x="6810375" y="5286375"/>
            <a:ext cx="2857500" cy="857250"/>
          </a:xfrm>
          <a:prstGeom prst="wedgeRoundRectCallout">
            <a:avLst>
              <a:gd name="adj1" fmla="val -63818"/>
              <a:gd name="adj2" fmla="val -47350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角丸四角形吹き出し 12">
            <a:extLst>
              <a:ext uri="{FF2B5EF4-FFF2-40B4-BE49-F238E27FC236}">
                <a16:creationId xmlns:a16="http://schemas.microsoft.com/office/drawing/2014/main" id="{30E4A178-120F-4332-9784-69D17223A8C1}"/>
              </a:ext>
            </a:extLst>
          </p:cNvPr>
          <p:cNvSpPr/>
          <p:nvPr/>
        </p:nvSpPr>
        <p:spPr>
          <a:xfrm>
            <a:off x="6881813" y="3000375"/>
            <a:ext cx="2857500" cy="857250"/>
          </a:xfrm>
          <a:prstGeom prst="wedgeRoundRectCallout">
            <a:avLst>
              <a:gd name="adj1" fmla="val -34684"/>
              <a:gd name="adj2" fmla="val -101479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Words>7</Words>
  <Application>Microsoft Office PowerPoint</Application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ＭＳ Ｐゴシック</vt:lpstr>
      <vt:lpstr>Calibri</vt:lpstr>
      <vt:lpstr>Times New Roman</vt:lpstr>
      <vt:lpstr>HGPｺﾞｼｯｸE</vt:lpstr>
      <vt:lpstr>Office テーマ</vt:lpstr>
      <vt:lpstr>循環サイクル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循環サイクル</dc:title>
  <dc:description>3D（立体）の矢印を使った、循環のサイクルをイメージさせるテンプレートです。企画書、提案書などにご利用ください。</dc:description>
  <cp:revision>27</cp:revision>
  <dcterms:created xsi:type="dcterms:W3CDTF">2009-02-13T08:21:57Z</dcterms:created>
  <dcterms:modified xsi:type="dcterms:W3CDTF">2021-08-07T09:33:58Z</dcterms:modified>
</cp:coreProperties>
</file>