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66"/>
    <a:srgbClr val="FF9900"/>
    <a:srgbClr val="FFFF99"/>
    <a:srgbClr val="FFFF00"/>
    <a:srgbClr val="FFCC66"/>
    <a:srgbClr val="FF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3F2677C-11E5-4223-84EA-2523F436D1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8BCE500-9FD0-45B6-8BB8-EC31651D4D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A0AD4AE-E24B-4129-A47E-2B7C0588B9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D076556-1BB5-40FA-B62F-2933171EE8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5BB76C1-0C8F-4075-A670-1D9FD735F7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FB636B2-B8BD-4E0B-A0A3-99A3B965A38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F7D0AE5-9D96-4720-BD85-D458DF47AD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587A79F-668B-4ABC-8E83-808B496C36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BEC9929-1D99-4F1C-9FE6-9834551F47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81A6966-EB89-4292-ABD5-EA621BAE90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C37E6E0-206D-4114-AC2F-BA9D11F33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DE3710D-B812-40FA-89E5-C6BF5C3EAD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348D0B3-FF6E-4A8B-BBEF-57A40B5926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66073F9-20E6-482C-8BAA-EE354931B8B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BBE18A0A-A1F5-493A-8663-F6ACA9D6B7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F7B309C-584A-4B4A-A6B2-81181B3BCA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6C16ADB-EA40-49E7-995C-171EA4CB3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79D42FD-06F4-433F-AFE6-2F3B08A8DF1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707EA7-59ED-4E4D-A038-3D10F412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9D0E6-0A68-4032-A159-470C4738B1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581D5A-979C-4829-ADC3-CCBB339E3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782B937-800E-434F-AEA4-2390656D9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1DCBA-9641-423F-87B9-C098B1DF2C3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108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478F10-6D70-4E09-88E6-73F7A8CA4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BD0F7-FBF3-4F3B-A9B8-CB1312DB9E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84CD9F-6829-4444-B9AE-8B5E3C95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5064DB-C3E3-42B4-AA95-A2F2A1AF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6C9CE-B70F-45C7-864A-FCE46CE8C9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926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2850B9-433E-4675-84A1-C0E263B53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28FDC-9869-47FE-AC07-169E44A357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E28F443-CAD9-4958-91A9-F86949BE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EC4B7C-7358-4397-B8E8-E8CDC278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90045-A0E0-4D22-A85A-356397D037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294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72A7F91-8389-48E7-AEE5-3CA63B5BC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D1C8D-AA08-4D4E-9BBB-531CDDD8281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390C9A-DCF5-40D2-BEFF-CA3A743C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7C928C-751B-4237-8B71-69229961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39715-AE6D-4EAC-B280-8CB2B7BDC0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686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1A752A-1D55-4F94-B044-6B633B9C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09E84-5ED3-45E5-B50D-E0E848891F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45725C-A084-45DB-A0F0-9A61A4494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B03398-1234-41B8-BA36-118E8D68F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B3E84-F3AC-4244-9CE5-C0CD707B30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236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7267F2A-2248-452B-AF2A-4CCEFBEA3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A08F7-CAAE-470E-9776-A4B8972A01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A13D6F3-040D-4190-B798-A8AF4C558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F6A540B-1458-4495-ADA4-5F19BBD1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61A43-9FCF-4EB9-BE55-E82FB31D17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585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0767C95A-7429-4752-9C3D-0854D644E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779C-BAB0-426F-985D-57D25B7BB8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879D3DA-F41E-4410-A444-1D331EADF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F1DCA00F-897B-411D-9E08-160BD312E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CF630-0BCF-4269-A42E-2E1BD4D189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574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4DD14F2-02ED-48EA-9690-1F2F1E21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E225D-87ED-4463-8942-2C059EABAF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49D5F6A-4287-44F3-B549-615911E5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05F5EAA-5D9F-4110-8AE8-8FAEC32EE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8881E-A563-4943-936E-173928557A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82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559EDEBE-331B-4E9B-9EC0-FDF68750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3045F-365D-4591-84E9-A376B8DD3AD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C42AAAB-33C6-490F-BA67-8B822E87F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7AC8C299-CFC8-4695-8CFA-DD80F3FC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69AB5-6DD3-4712-A59C-89BCC6F223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474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6F435BC-2146-4968-BD97-97FE0E060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C64A4-8C8E-4761-A57D-B2085138CD5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78DD6F6-7874-466B-9234-050A69F4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9B2B51C-1B53-40F9-AB58-120195BA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FD88B-D120-4F7F-9D7C-47000CA4B0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351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543DCC7-8455-4913-9CBD-22DF8F72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2B1AB-F023-44C7-8848-BA0905A25F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71F50B6-881A-4B7E-B303-BE74CDA39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D6BAC87-D5C5-4A86-BC69-E1221015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0B751-7134-4B8B-BDF2-AB8EFBE570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377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7EA00B5-C07F-47F4-BB48-85CB509F132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79212D7-FA53-4FB4-9579-2FA601E942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565E54-9457-4B66-AECB-A528F1C5F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90DF6AD-6F7D-4CA7-AFD2-9EE5AAAFE6C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7C3E24-AA18-4348-BA0D-9A352B702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440048B-14BB-47CA-81BD-3D79EA041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196EF06-C960-4F4B-9ECD-011ECE74A13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52BCD90A-09B4-4188-8276-01D1B19C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EEC86DA5-E77A-453B-9D50-AA26E6E9D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0D1BBDDC-91E8-4E7C-A96D-2BC21DF9C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6" name="AutoShape 12">
            <a:extLst>
              <a:ext uri="{FF2B5EF4-FFF2-40B4-BE49-F238E27FC236}">
                <a16:creationId xmlns:a16="http://schemas.microsoft.com/office/drawing/2014/main" id="{A8C92134-AD66-45DD-A58C-D68C775A7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857250"/>
            <a:ext cx="4608512" cy="4537075"/>
          </a:xfrm>
          <a:custGeom>
            <a:avLst/>
            <a:gdLst>
              <a:gd name="G0" fmla="+- -7960359 0 0"/>
              <a:gd name="G1" fmla="+- -4811337 0 0"/>
              <a:gd name="G2" fmla="+- -7960359 0 -4811337"/>
              <a:gd name="G3" fmla="+- 10800 0 0"/>
              <a:gd name="G4" fmla="+- 0 0 -79603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680 0 0"/>
              <a:gd name="G9" fmla="+- 0 0 -4811337"/>
              <a:gd name="G10" fmla="+- 5680 0 2700"/>
              <a:gd name="G11" fmla="cos G10 -7960359"/>
              <a:gd name="G12" fmla="sin G10 -7960359"/>
              <a:gd name="G13" fmla="cos 13500 -7960359"/>
              <a:gd name="G14" fmla="sin 13500 -7960359"/>
              <a:gd name="G15" fmla="+- G11 10800 0"/>
              <a:gd name="G16" fmla="+- G12 10800 0"/>
              <a:gd name="G17" fmla="+- G13 10800 0"/>
              <a:gd name="G18" fmla="+- G14 10800 0"/>
              <a:gd name="G19" fmla="*/ 5680 1 2"/>
              <a:gd name="G20" fmla="+- G19 5400 0"/>
              <a:gd name="G21" fmla="cos G20 -7960359"/>
              <a:gd name="G22" fmla="sin G20 -7960359"/>
              <a:gd name="G23" fmla="+- G21 10800 0"/>
              <a:gd name="G24" fmla="+- G12 G23 G22"/>
              <a:gd name="G25" fmla="+- G22 G23 G11"/>
              <a:gd name="G26" fmla="cos 10800 -7960359"/>
              <a:gd name="G27" fmla="sin 10800 -7960359"/>
              <a:gd name="G28" fmla="cos 5680 -7960359"/>
              <a:gd name="G29" fmla="sin 5680 -79603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811337"/>
              <a:gd name="G36" fmla="sin G34 -4811337"/>
              <a:gd name="G37" fmla="+/ -4811337 -79603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680 G39"/>
              <a:gd name="G43" fmla="sin 568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98 w 21600"/>
              <a:gd name="T5" fmla="*/ 21509 h 21600"/>
              <a:gd name="T6" fmla="*/ 13151 w 21600"/>
              <a:gd name="T7" fmla="*/ 2902 h 21600"/>
              <a:gd name="T8" fmla="*/ 11535 w 21600"/>
              <a:gd name="T9" fmla="*/ 16432 h 21600"/>
              <a:gd name="T10" fmla="*/ 3753 w 21600"/>
              <a:gd name="T11" fmla="*/ -715 h 21600"/>
              <a:gd name="T12" fmla="*/ 10985 w 21600"/>
              <a:gd name="T13" fmla="*/ 1025 h 21600"/>
              <a:gd name="T14" fmla="*/ 9244 w 21600"/>
              <a:gd name="T15" fmla="*/ 825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7835" y="5955"/>
                </a:moveTo>
                <a:cubicBezTo>
                  <a:pt x="6148" y="6987"/>
                  <a:pt x="5120" y="8822"/>
                  <a:pt x="5120" y="10799"/>
                </a:cubicBezTo>
                <a:cubicBezTo>
                  <a:pt x="5120" y="13936"/>
                  <a:pt x="7663" y="16480"/>
                  <a:pt x="10800" y="16480"/>
                </a:cubicBezTo>
                <a:cubicBezTo>
                  <a:pt x="13936" y="16480"/>
                  <a:pt x="16480" y="13936"/>
                  <a:pt x="16480" y="10800"/>
                </a:cubicBezTo>
                <a:cubicBezTo>
                  <a:pt x="16480" y="8287"/>
                  <a:pt x="14829" y="6073"/>
                  <a:pt x="12421" y="5356"/>
                </a:cubicBezTo>
                <a:lnTo>
                  <a:pt x="13882" y="449"/>
                </a:lnTo>
                <a:cubicBezTo>
                  <a:pt x="18461" y="1812"/>
                  <a:pt x="21600" y="6022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-1" y="7040"/>
                  <a:pt x="1955" y="3550"/>
                  <a:pt x="5162" y="1588"/>
                </a:cubicBezTo>
                <a:lnTo>
                  <a:pt x="3753" y="-715"/>
                </a:lnTo>
                <a:lnTo>
                  <a:pt x="10985" y="1025"/>
                </a:lnTo>
                <a:lnTo>
                  <a:pt x="9244" y="8258"/>
                </a:lnTo>
                <a:lnTo>
                  <a:pt x="7835" y="5955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18000000" lon="1800000" rev="0"/>
            </a:camera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Oval 15">
            <a:extLst>
              <a:ext uri="{FF2B5EF4-FFF2-40B4-BE49-F238E27FC236}">
                <a16:creationId xmlns:a16="http://schemas.microsoft.com/office/drawing/2014/main" id="{ADF08B00-658E-46B0-BFA4-21287407F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02" y="1000108"/>
            <a:ext cx="1157284" cy="1082671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ea typeface="HGPｺﾞｼｯｸE" panose="020B0900000000000000" pitchFamily="50" charset="-128"/>
              </a:rPr>
              <a:t>A</a:t>
            </a:r>
          </a:p>
        </p:txBody>
      </p:sp>
      <p:sp>
        <p:nvSpPr>
          <p:cNvPr id="38" name="Oval 15">
            <a:extLst>
              <a:ext uri="{FF2B5EF4-FFF2-40B4-BE49-F238E27FC236}">
                <a16:creationId xmlns:a16="http://schemas.microsoft.com/office/drawing/2014/main" id="{2A1DFDF3-FF6D-44AB-A4D0-4B9CEC17A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62" y="3357562"/>
            <a:ext cx="1657350" cy="1654175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D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39" name="Oval 15">
            <a:extLst>
              <a:ext uri="{FF2B5EF4-FFF2-40B4-BE49-F238E27FC236}">
                <a16:creationId xmlns:a16="http://schemas.microsoft.com/office/drawing/2014/main" id="{3B6EC3F6-F8DF-4772-9CB9-4578D511D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0" y="4000504"/>
            <a:ext cx="2071702" cy="2000264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C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0" name="Oval 15">
            <a:extLst>
              <a:ext uri="{FF2B5EF4-FFF2-40B4-BE49-F238E27FC236}">
                <a16:creationId xmlns:a16="http://schemas.microsoft.com/office/drawing/2014/main" id="{D7758CF5-B1F5-4E6C-9A9F-FC65CC975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74" y="1071546"/>
            <a:ext cx="1571636" cy="1582737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B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10" name="角丸四角形吹き出し 9">
            <a:extLst>
              <a:ext uri="{FF2B5EF4-FFF2-40B4-BE49-F238E27FC236}">
                <a16:creationId xmlns:a16="http://schemas.microsoft.com/office/drawing/2014/main" id="{28D83C03-BCDF-4F72-A637-C5DCBAD1D870}"/>
              </a:ext>
            </a:extLst>
          </p:cNvPr>
          <p:cNvSpPr/>
          <p:nvPr/>
        </p:nvSpPr>
        <p:spPr>
          <a:xfrm>
            <a:off x="309563" y="1285875"/>
            <a:ext cx="2857500" cy="857250"/>
          </a:xfrm>
          <a:prstGeom prst="wedgeRoundRectCallout">
            <a:avLst>
              <a:gd name="adj1" fmla="val 62749"/>
              <a:gd name="adj2" fmla="val -3143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角丸四角形吹き出し 10">
            <a:extLst>
              <a:ext uri="{FF2B5EF4-FFF2-40B4-BE49-F238E27FC236}">
                <a16:creationId xmlns:a16="http://schemas.microsoft.com/office/drawing/2014/main" id="{27106774-EF9A-49A4-AF0F-5B3E13CEB609}"/>
              </a:ext>
            </a:extLst>
          </p:cNvPr>
          <p:cNvSpPr/>
          <p:nvPr/>
        </p:nvSpPr>
        <p:spPr>
          <a:xfrm>
            <a:off x="381000" y="5357813"/>
            <a:ext cx="2857500" cy="857250"/>
          </a:xfrm>
          <a:prstGeom prst="wedgeRoundRectCallout">
            <a:avLst>
              <a:gd name="adj1" fmla="val 19764"/>
              <a:gd name="adj2" fmla="val -104663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角丸四角形吹き出し 11">
            <a:extLst>
              <a:ext uri="{FF2B5EF4-FFF2-40B4-BE49-F238E27FC236}">
                <a16:creationId xmlns:a16="http://schemas.microsoft.com/office/drawing/2014/main" id="{BE93D48D-DF97-4CEE-8D9B-78FD5A887FE0}"/>
              </a:ext>
            </a:extLst>
          </p:cNvPr>
          <p:cNvSpPr/>
          <p:nvPr/>
        </p:nvSpPr>
        <p:spPr>
          <a:xfrm>
            <a:off x="6810375" y="5286375"/>
            <a:ext cx="2857500" cy="857250"/>
          </a:xfrm>
          <a:prstGeom prst="wedgeRoundRectCallout">
            <a:avLst>
              <a:gd name="adj1" fmla="val -63818"/>
              <a:gd name="adj2" fmla="val -4735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70DC4582-AF27-4137-8A24-314D65FD2B24}"/>
              </a:ext>
            </a:extLst>
          </p:cNvPr>
          <p:cNvSpPr/>
          <p:nvPr/>
        </p:nvSpPr>
        <p:spPr>
          <a:xfrm>
            <a:off x="6881813" y="3000375"/>
            <a:ext cx="2857500" cy="857250"/>
          </a:xfrm>
          <a:prstGeom prst="wedgeRoundRectCallout">
            <a:avLst>
              <a:gd name="adj1" fmla="val -34684"/>
              <a:gd name="adj2" fmla="val -101479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HGPｺﾞｼｯｸE</vt:lpstr>
      <vt:lpstr>Office テーマ</vt:lpstr>
      <vt:lpstr>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循環サイクル</dc:title>
  <dc:description>3D（立体）の矢印を使った、循環のサイクルをイメージさせるテンプレートです。企画書、提案書などにご利用ください。</dc:description>
  <cp:revision>27</cp:revision>
  <dcterms:created xsi:type="dcterms:W3CDTF">2009-02-13T08:21:57Z</dcterms:created>
  <dcterms:modified xsi:type="dcterms:W3CDTF">2021-08-07T09:33:17Z</dcterms:modified>
</cp:coreProperties>
</file>