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66"/>
    <a:srgbClr val="FF9900"/>
    <a:srgbClr val="FFFF99"/>
    <a:srgbClr val="FFFF00"/>
    <a:srgbClr val="FFCC66"/>
    <a:srgbClr val="FFFFCC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3" autoAdjust="0"/>
    <p:restoredTop sz="92240" autoAdjust="0"/>
  </p:normalViewPr>
  <p:slideViewPr>
    <p:cSldViewPr>
      <p:cViewPr varScale="1">
        <p:scale>
          <a:sx n="79" d="100"/>
          <a:sy n="79" d="100"/>
        </p:scale>
        <p:origin x="1392" y="77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63F2677C-11E5-4223-84EA-2523F436D10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68BCE500-9FD0-45B6-8BB8-EC31651D4D8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A0AD4AE-E24B-4129-A47E-2B7C0588B9BA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FD076556-1BB5-40FA-B62F-2933171EE8A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D5BB76C1-0C8F-4075-A670-1D9FD735F7B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FB636B2-B8BD-4E0B-A0A3-99A3B965A38F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6F7D0AE5-9D96-4720-BD85-D458DF47AD1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2587A79F-668B-4ABC-8E83-808B496C367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BEC9929-1D99-4F1C-9FE6-9834551F4735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381A6966-EB89-4292-ABD5-EA621BAE90D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CC37E6E0-206D-4114-AC2F-BA9D11F33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2DE3710D-B812-40FA-89E5-C6BF5C3EADF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3348D0B3-FF6E-4A8B-BBEF-57A40B59263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66073F9-20E6-482C-8BAA-EE354931B8B6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 イメージ プレースホルダ 1">
            <a:extLst>
              <a:ext uri="{FF2B5EF4-FFF2-40B4-BE49-F238E27FC236}">
                <a16:creationId xmlns:a16="http://schemas.microsoft.com/office/drawing/2014/main" id="{BBE18A0A-A1F5-493A-8663-F6ACA9D6B71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ノート プレースホルダ 2">
            <a:extLst>
              <a:ext uri="{FF2B5EF4-FFF2-40B4-BE49-F238E27FC236}">
                <a16:creationId xmlns:a16="http://schemas.microsoft.com/office/drawing/2014/main" id="{FF7B309C-584A-4B4A-A6B2-81181B3BCAD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C6C16ADB-EA40-49E7-995C-171EA4CB3F8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379D42FD-06F4-433F-AFE6-2F3B08A8DF19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7707EA7-59ED-4E4D-A038-3D10F412A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9D0E6-0A68-4032-A159-470C4738B1C5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3581D5A-979C-4829-ADC3-CCBB339E3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782B937-800E-434F-AEA4-2390656D9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11DCBA-9641-423F-87B9-C098B1DF2C3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91086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A478F10-6D70-4E09-88E6-73F7A8CA4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BD0F7-FBF3-4F3B-A9B8-CB1312DB9EA8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684CD9F-6829-4444-B9AE-8B5E3C953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75064DB-C3E3-42B4-AA95-A2F2A1AF0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6C9CE-B70F-45C7-864A-FCE46CE8C94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49269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E2850B9-433E-4675-84A1-C0E263B53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28FDC-9869-47FE-AC07-169E44A357A8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E28F443-CAD9-4958-91A9-F86949BEA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CEC4B7C-7358-4397-B8E8-E8CDC2781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90045-A0E0-4D22-A85A-356397D0372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5294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72A7F91-8389-48E7-AEE5-3CA63B5BC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D1C8D-AA08-4D4E-9BBB-531CDDD8281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C390C9A-DCF5-40D2-BEFF-CA3A743CC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17C928C-751B-4237-8B71-692299610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39715-AE6D-4EAC-B280-8CB2B7BDC01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46862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B1A752A-1D55-4F94-B044-6B633B9C7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09E84-5ED3-45E5-B50D-E0E848891F2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645725C-A084-45DB-A0F0-9A61A4494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9B03398-1234-41B8-BA36-118E8D68F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2B3E84-F3AC-4244-9CE5-C0CD707B300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22368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77267F2A-2248-452B-AF2A-4CCEFBEA3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A08F7-CAAE-470E-9776-A4B8972A0143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FA13D6F3-040D-4190-B798-A8AF4C558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BF6A540B-1458-4495-ADA4-5F19BBD17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761A43-9FCF-4EB9-BE55-E82FB31D178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5851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>
            <a:extLst>
              <a:ext uri="{FF2B5EF4-FFF2-40B4-BE49-F238E27FC236}">
                <a16:creationId xmlns:a16="http://schemas.microsoft.com/office/drawing/2014/main" id="{0767C95A-7429-4752-9C3D-0854D644E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1779C-BAB0-426F-985D-57D25B7BB8B0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7">
            <a:extLst>
              <a:ext uri="{FF2B5EF4-FFF2-40B4-BE49-F238E27FC236}">
                <a16:creationId xmlns:a16="http://schemas.microsoft.com/office/drawing/2014/main" id="{6879D3DA-F41E-4410-A444-1D331EADF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9" name="スライド番号プレースホルダ 8">
            <a:extLst>
              <a:ext uri="{FF2B5EF4-FFF2-40B4-BE49-F238E27FC236}">
                <a16:creationId xmlns:a16="http://schemas.microsoft.com/office/drawing/2014/main" id="{F1DCA00F-897B-411D-9E08-160BD312E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7CF630-0BCF-4269-A42E-2E1BD4D189E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55740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94DD14F2-02ED-48EA-9690-1F2F1E21B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E225D-87ED-4463-8942-2C059EABAFA0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949D5F6A-4287-44F3-B549-615911E5F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F05F5EAA-5D9F-4110-8AE8-8FAEC32EE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8881E-A563-4943-936E-173928557AD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48222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>
            <a:extLst>
              <a:ext uri="{FF2B5EF4-FFF2-40B4-BE49-F238E27FC236}">
                <a16:creationId xmlns:a16="http://schemas.microsoft.com/office/drawing/2014/main" id="{559EDEBE-331B-4E9B-9EC0-FDF687508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3045F-365D-4591-84E9-A376B8DD3AD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2">
            <a:extLst>
              <a:ext uri="{FF2B5EF4-FFF2-40B4-BE49-F238E27FC236}">
                <a16:creationId xmlns:a16="http://schemas.microsoft.com/office/drawing/2014/main" id="{0C42AAAB-33C6-490F-BA67-8B822E87F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7AC8C299-CFC8-4695-8CFA-DD80F3FCE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69AB5-6DD3-4712-A59C-89BCC6F223B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4741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76F435BC-2146-4968-BD97-97FE0E060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C64A4-8C8E-4761-A57D-B2085138CD5B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878DD6F6-7874-466B-9234-050A69F4A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39B2B51C-1B53-40F9-AB58-120195BA3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EFD88B-D120-4F7F-9D7C-47000CA4B07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43511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F543DCC7-8455-4913-9CBD-22DF8F72C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2B1AB-F023-44C7-8848-BA0905A25FFB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771F50B6-881A-4B7E-B303-BE74CDA39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CD6BAC87-D5C5-4A86-BC69-E1221015D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50B751-7134-4B8B-BDF2-AB8EFBE5702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83772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87EA00B5-C07F-47F4-BB48-85CB509F132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179212D7-FA53-4FB4-9579-2FA601E942B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6565E54-9457-4B66-AECB-A528F1C5F6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F90DF6AD-6F7D-4CA7-AFD2-9EE5AAAFE6CB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C7C3E24-AA18-4348-BA0D-9A352B7024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440048B-14BB-47CA-81BD-3D79EA041D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196EF06-C960-4F4B-9ECD-011ECE74A137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3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>
            <a:extLst>
              <a:ext uri="{FF2B5EF4-FFF2-40B4-BE49-F238E27FC236}">
                <a16:creationId xmlns:a16="http://schemas.microsoft.com/office/drawing/2014/main" id="{52BCD90A-09B4-4188-8276-01D1B19CE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15875"/>
            <a:ext cx="8915400" cy="654050"/>
          </a:xfrm>
        </p:spPr>
        <p:txBody>
          <a:bodyPr/>
          <a:lstStyle/>
          <a:p>
            <a:pPr algn="l" eaLnBrk="1" hangingPunct="1"/>
            <a:r>
              <a:rPr lang="ja-JP" altLang="en-US" sz="2800"/>
              <a:t>循環サイクル</a:t>
            </a:r>
          </a:p>
        </p:txBody>
      </p:sp>
      <p:sp>
        <p:nvSpPr>
          <p:cNvPr id="20" name="AC Banner">
            <a:extLst>
              <a:ext uri="{FF2B5EF4-FFF2-40B4-BE49-F238E27FC236}">
                <a16:creationId xmlns:a16="http://schemas.microsoft.com/office/drawing/2014/main" id="{EEC86DA5-E77A-453B-9D50-AA26E6E9D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8" y="6500813"/>
            <a:ext cx="9906001" cy="35718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21" name="AC Banner">
            <a:extLst>
              <a:ext uri="{FF2B5EF4-FFF2-40B4-BE49-F238E27FC236}">
                <a16:creationId xmlns:a16="http://schemas.microsoft.com/office/drawing/2014/main" id="{0D1BBDDC-91E8-4E7C-A96D-2BC21DF9C8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563"/>
            <a:ext cx="9906000" cy="460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36" name="AutoShape 12">
            <a:extLst>
              <a:ext uri="{FF2B5EF4-FFF2-40B4-BE49-F238E27FC236}">
                <a16:creationId xmlns:a16="http://schemas.microsoft.com/office/drawing/2014/main" id="{A8C92134-AD66-45DD-A58C-D68C775A7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6938" y="857250"/>
            <a:ext cx="4608512" cy="4537075"/>
          </a:xfrm>
          <a:custGeom>
            <a:avLst/>
            <a:gdLst>
              <a:gd name="G0" fmla="+- -7960359 0 0"/>
              <a:gd name="G1" fmla="+- -4811337 0 0"/>
              <a:gd name="G2" fmla="+- -7960359 0 -4811337"/>
              <a:gd name="G3" fmla="+- 10800 0 0"/>
              <a:gd name="G4" fmla="+- 0 0 -7960359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680 0 0"/>
              <a:gd name="G9" fmla="+- 0 0 -4811337"/>
              <a:gd name="G10" fmla="+- 5680 0 2700"/>
              <a:gd name="G11" fmla="cos G10 -7960359"/>
              <a:gd name="G12" fmla="sin G10 -7960359"/>
              <a:gd name="G13" fmla="cos 13500 -7960359"/>
              <a:gd name="G14" fmla="sin 13500 -7960359"/>
              <a:gd name="G15" fmla="+- G11 10800 0"/>
              <a:gd name="G16" fmla="+- G12 10800 0"/>
              <a:gd name="G17" fmla="+- G13 10800 0"/>
              <a:gd name="G18" fmla="+- G14 10800 0"/>
              <a:gd name="G19" fmla="*/ 5680 1 2"/>
              <a:gd name="G20" fmla="+- G19 5400 0"/>
              <a:gd name="G21" fmla="cos G20 -7960359"/>
              <a:gd name="G22" fmla="sin G20 -7960359"/>
              <a:gd name="G23" fmla="+- G21 10800 0"/>
              <a:gd name="G24" fmla="+- G12 G23 G22"/>
              <a:gd name="G25" fmla="+- G22 G23 G11"/>
              <a:gd name="G26" fmla="cos 10800 -7960359"/>
              <a:gd name="G27" fmla="sin 10800 -7960359"/>
              <a:gd name="G28" fmla="cos 5680 -7960359"/>
              <a:gd name="G29" fmla="sin 5680 -7960359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4811337"/>
              <a:gd name="G36" fmla="sin G34 -4811337"/>
              <a:gd name="G37" fmla="+/ -4811337 -7960359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680 G39"/>
              <a:gd name="G43" fmla="sin 568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2198 w 21600"/>
              <a:gd name="T5" fmla="*/ 21509 h 21600"/>
              <a:gd name="T6" fmla="*/ 13151 w 21600"/>
              <a:gd name="T7" fmla="*/ 2902 h 21600"/>
              <a:gd name="T8" fmla="*/ 11535 w 21600"/>
              <a:gd name="T9" fmla="*/ 16432 h 21600"/>
              <a:gd name="T10" fmla="*/ 3753 w 21600"/>
              <a:gd name="T11" fmla="*/ -715 h 21600"/>
              <a:gd name="T12" fmla="*/ 10985 w 21600"/>
              <a:gd name="T13" fmla="*/ 1025 h 21600"/>
              <a:gd name="T14" fmla="*/ 9244 w 21600"/>
              <a:gd name="T15" fmla="*/ 8258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7835" y="5955"/>
                </a:moveTo>
                <a:cubicBezTo>
                  <a:pt x="6148" y="6987"/>
                  <a:pt x="5120" y="8822"/>
                  <a:pt x="5120" y="10799"/>
                </a:cubicBezTo>
                <a:cubicBezTo>
                  <a:pt x="5120" y="13936"/>
                  <a:pt x="7663" y="16480"/>
                  <a:pt x="10800" y="16480"/>
                </a:cubicBezTo>
                <a:cubicBezTo>
                  <a:pt x="13936" y="16480"/>
                  <a:pt x="16480" y="13936"/>
                  <a:pt x="16480" y="10800"/>
                </a:cubicBezTo>
                <a:cubicBezTo>
                  <a:pt x="16480" y="8287"/>
                  <a:pt x="14829" y="6073"/>
                  <a:pt x="12421" y="5356"/>
                </a:cubicBezTo>
                <a:lnTo>
                  <a:pt x="13882" y="449"/>
                </a:lnTo>
                <a:cubicBezTo>
                  <a:pt x="18461" y="1812"/>
                  <a:pt x="21600" y="6022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4835" y="21600"/>
                  <a:pt x="0" y="16764"/>
                  <a:pt x="0" y="10800"/>
                </a:cubicBezTo>
                <a:cubicBezTo>
                  <a:pt x="-1" y="7040"/>
                  <a:pt x="1955" y="3550"/>
                  <a:pt x="5162" y="1588"/>
                </a:cubicBezTo>
                <a:lnTo>
                  <a:pt x="3753" y="-715"/>
                </a:lnTo>
                <a:lnTo>
                  <a:pt x="10985" y="1025"/>
                </a:lnTo>
                <a:lnTo>
                  <a:pt x="9244" y="8258"/>
                </a:lnTo>
                <a:lnTo>
                  <a:pt x="7835" y="5955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legacyPerspectiveFront">
              <a:rot lat="18000000" lon="1800000" rev="0"/>
            </a:camera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ja-JP" altLang="en-US">
              <a:latin typeface="Arial" charset="0"/>
            </a:endParaRPr>
          </a:p>
        </p:txBody>
      </p:sp>
      <p:sp>
        <p:nvSpPr>
          <p:cNvPr id="37" name="Oval 15">
            <a:extLst>
              <a:ext uri="{FF2B5EF4-FFF2-40B4-BE49-F238E27FC236}">
                <a16:creationId xmlns:a16="http://schemas.microsoft.com/office/drawing/2014/main" id="{ADF08B00-658E-46B0-BFA4-21287407FB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2802" y="1000108"/>
            <a:ext cx="1157284" cy="1082671"/>
          </a:xfrm>
          <a:prstGeom prst="ellipse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2000" b="1">
                <a:solidFill>
                  <a:schemeClr val="bg1"/>
                </a:solidFill>
                <a:ea typeface="HGPｺﾞｼｯｸE" panose="020B0900000000000000" pitchFamily="50" charset="-128"/>
              </a:rPr>
              <a:t>A</a:t>
            </a:r>
          </a:p>
        </p:txBody>
      </p:sp>
      <p:sp>
        <p:nvSpPr>
          <p:cNvPr id="38" name="Oval 15">
            <a:extLst>
              <a:ext uri="{FF2B5EF4-FFF2-40B4-BE49-F238E27FC236}">
                <a16:creationId xmlns:a16="http://schemas.microsoft.com/office/drawing/2014/main" id="{2A1DFDF3-FF6D-44AB-A4D0-4B9CEC17A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9662" y="3357562"/>
            <a:ext cx="1657350" cy="1654175"/>
          </a:xfrm>
          <a:prstGeom prst="ellipse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HGPｺﾞｼｯｸE" pitchFamily="50" charset="-128"/>
              </a:rPr>
              <a:t>D</a:t>
            </a:r>
            <a:endParaRPr lang="ja-JP" altLang="en-US" sz="2000" b="1" dirty="0">
              <a:solidFill>
                <a:schemeClr val="bg1"/>
              </a:solidFill>
              <a:latin typeface="Arial" charset="0"/>
              <a:ea typeface="HGPｺﾞｼｯｸE" pitchFamily="50" charset="-128"/>
            </a:endParaRPr>
          </a:p>
        </p:txBody>
      </p:sp>
      <p:sp>
        <p:nvSpPr>
          <p:cNvPr id="39" name="Oval 15">
            <a:extLst>
              <a:ext uri="{FF2B5EF4-FFF2-40B4-BE49-F238E27FC236}">
                <a16:creationId xmlns:a16="http://schemas.microsoft.com/office/drawing/2014/main" id="{3B6EC3F6-F8DF-4772-9CB9-4578D511DE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5810" y="4000504"/>
            <a:ext cx="2071702" cy="2000264"/>
          </a:xfrm>
          <a:prstGeom prst="ellipse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HGPｺﾞｼｯｸE" pitchFamily="50" charset="-128"/>
              </a:rPr>
              <a:t>C</a:t>
            </a:r>
            <a:endParaRPr lang="ja-JP" altLang="en-US" sz="2000" b="1" dirty="0">
              <a:solidFill>
                <a:schemeClr val="bg1"/>
              </a:solidFill>
              <a:latin typeface="Arial" charset="0"/>
              <a:ea typeface="HGPｺﾞｼｯｸE" pitchFamily="50" charset="-128"/>
            </a:endParaRPr>
          </a:p>
        </p:txBody>
      </p:sp>
      <p:sp>
        <p:nvSpPr>
          <p:cNvPr id="40" name="Oval 15">
            <a:extLst>
              <a:ext uri="{FF2B5EF4-FFF2-40B4-BE49-F238E27FC236}">
                <a16:creationId xmlns:a16="http://schemas.microsoft.com/office/drawing/2014/main" id="{D7758CF5-B1F5-4E6C-9A9F-FC65CC975E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6074" y="1071546"/>
            <a:ext cx="1571636" cy="1582737"/>
          </a:xfrm>
          <a:prstGeom prst="ellipse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HGPｺﾞｼｯｸE" pitchFamily="50" charset="-128"/>
              </a:rPr>
              <a:t>B</a:t>
            </a:r>
            <a:endParaRPr lang="ja-JP" altLang="en-US" sz="2000" b="1" dirty="0">
              <a:solidFill>
                <a:schemeClr val="bg1"/>
              </a:solidFill>
              <a:latin typeface="Arial" charset="0"/>
              <a:ea typeface="HGPｺﾞｼｯｸE" pitchFamily="50" charset="-128"/>
            </a:endParaRPr>
          </a:p>
        </p:txBody>
      </p:sp>
      <p:sp>
        <p:nvSpPr>
          <p:cNvPr id="10" name="角丸四角形吹き出し 9">
            <a:extLst>
              <a:ext uri="{FF2B5EF4-FFF2-40B4-BE49-F238E27FC236}">
                <a16:creationId xmlns:a16="http://schemas.microsoft.com/office/drawing/2014/main" id="{28D83C03-BCDF-4F72-A637-C5DCBAD1D870}"/>
              </a:ext>
            </a:extLst>
          </p:cNvPr>
          <p:cNvSpPr/>
          <p:nvPr/>
        </p:nvSpPr>
        <p:spPr>
          <a:xfrm>
            <a:off x="309563" y="1285875"/>
            <a:ext cx="2857500" cy="857250"/>
          </a:xfrm>
          <a:prstGeom prst="wedgeRoundRectCallout">
            <a:avLst>
              <a:gd name="adj1" fmla="val 62749"/>
              <a:gd name="adj2" fmla="val -31430"/>
              <a:gd name="adj3" fmla="val 16667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角丸四角形吹き出し 10">
            <a:extLst>
              <a:ext uri="{FF2B5EF4-FFF2-40B4-BE49-F238E27FC236}">
                <a16:creationId xmlns:a16="http://schemas.microsoft.com/office/drawing/2014/main" id="{27106774-EF9A-49A4-AF0F-5B3E13CEB609}"/>
              </a:ext>
            </a:extLst>
          </p:cNvPr>
          <p:cNvSpPr/>
          <p:nvPr/>
        </p:nvSpPr>
        <p:spPr>
          <a:xfrm>
            <a:off x="381000" y="5357813"/>
            <a:ext cx="2857500" cy="857250"/>
          </a:xfrm>
          <a:prstGeom prst="wedgeRoundRectCallout">
            <a:avLst>
              <a:gd name="adj1" fmla="val 19764"/>
              <a:gd name="adj2" fmla="val -104663"/>
              <a:gd name="adj3" fmla="val 16667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角丸四角形吹き出し 11">
            <a:extLst>
              <a:ext uri="{FF2B5EF4-FFF2-40B4-BE49-F238E27FC236}">
                <a16:creationId xmlns:a16="http://schemas.microsoft.com/office/drawing/2014/main" id="{BE93D48D-DF97-4CEE-8D9B-78FD5A887FE0}"/>
              </a:ext>
            </a:extLst>
          </p:cNvPr>
          <p:cNvSpPr/>
          <p:nvPr/>
        </p:nvSpPr>
        <p:spPr>
          <a:xfrm>
            <a:off x="6810375" y="5286375"/>
            <a:ext cx="2857500" cy="857250"/>
          </a:xfrm>
          <a:prstGeom prst="wedgeRoundRectCallout">
            <a:avLst>
              <a:gd name="adj1" fmla="val -63818"/>
              <a:gd name="adj2" fmla="val -47350"/>
              <a:gd name="adj3" fmla="val 16667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3" name="角丸四角形吹き出し 12">
            <a:extLst>
              <a:ext uri="{FF2B5EF4-FFF2-40B4-BE49-F238E27FC236}">
                <a16:creationId xmlns:a16="http://schemas.microsoft.com/office/drawing/2014/main" id="{70DC4582-AF27-4137-8A24-314D65FD2B24}"/>
              </a:ext>
            </a:extLst>
          </p:cNvPr>
          <p:cNvSpPr/>
          <p:nvPr/>
        </p:nvSpPr>
        <p:spPr>
          <a:xfrm>
            <a:off x="6881813" y="3000375"/>
            <a:ext cx="2857500" cy="857250"/>
          </a:xfrm>
          <a:prstGeom prst="wedgeRoundRectCallout">
            <a:avLst>
              <a:gd name="adj1" fmla="val -34684"/>
              <a:gd name="adj2" fmla="val -101479"/>
              <a:gd name="adj3" fmla="val 16667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</TotalTime>
  <Words>7</Words>
  <Application>Microsoft Office PowerPoint</Application>
  <PresentationFormat>A4 210 x 297 mm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Arial</vt:lpstr>
      <vt:lpstr>ＭＳ Ｐゴシック</vt:lpstr>
      <vt:lpstr>Calibri</vt:lpstr>
      <vt:lpstr>Times New Roman</vt:lpstr>
      <vt:lpstr>HGPｺﾞｼｯｸE</vt:lpstr>
      <vt:lpstr>Office テーマ</vt:lpstr>
      <vt:lpstr>循環サイクル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循環サイクル</dc:title>
  <dc:description>3D（立体）の矢印を使った、循環のサイクルをイメージさせるテンプレートです。企画書、提案書などにご利用ください。</dc:description>
  <cp:revision>27</cp:revision>
  <dcterms:created xsi:type="dcterms:W3CDTF">2009-02-13T08:21:57Z</dcterms:created>
  <dcterms:modified xsi:type="dcterms:W3CDTF">2021-08-07T09:33:17Z</dcterms:modified>
</cp:coreProperties>
</file>