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66"/>
    <a:srgbClr val="FF9900"/>
    <a:srgbClr val="FFFF99"/>
    <a:srgbClr val="FFFF00"/>
    <a:srgbClr val="FFCC66"/>
    <a:srgbClr val="FFFF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33F0475-D70F-41B8-B906-68156F571C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01E9D0D-6592-42B5-B985-88FA143231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D44B86D-5044-4196-AA63-81071F30623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D2F667C-4FC0-4252-A3D4-64270B06B7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2C108E2-3A50-4DD8-AF9E-4C46B63EDF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B488F5A-9FFE-49FB-857B-6E5CE711D22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5EEEA22-9502-43EC-92E0-FFDFD10F51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35E562E-1C27-489C-B0DF-9A0F9BE4B4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1AD9E1E-1720-4967-AB36-4DE50A68884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242E00E-46AC-4833-AB32-B64842510D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0828C11-2E99-4BE4-8FB3-286C311E6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A188D0B-0601-438E-B60A-E77651304A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C090FCF-BECD-4351-9FD8-D78F76BD91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B516EBC-13B5-4A6F-8957-82903487F1E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1BB8AF8E-7B15-465F-80A9-DDE3566D71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1DD83816-5E02-47B2-96C7-85163C536C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2563752-3FE8-41FF-9D0E-9C76398D1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CE92497-D28C-4459-9793-D393939BF6B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2C1CC4D-2E81-4D7C-A2BB-3BCD4A3F8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1E943-BB34-4298-9134-18BF4732DCC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C667B6-D6B5-45BE-9026-BE951F7CB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884D0BB-0BB0-46F6-BDB3-A5E06241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4797F-8E6F-40F5-905F-124D45EC37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633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03A6B1-B7CE-47CF-AF5D-C1D4938F6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56C5-40F7-4071-B114-53C5793443B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DC1329-BBA3-43DB-8009-EDA13A7C5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4A5565-FB79-4ADF-9B4B-E0A33EF6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6744-1C4F-45DC-A337-83078C5E5B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159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B624ED-31E9-428B-9152-42CBE6DC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3C82D-B1A4-44AD-8592-AA9C78A3A6C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7041F8-8394-4200-B713-366EBBBD5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4C761AA-EEA9-49F7-9C33-654E06B35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236D9-F382-4A1F-B580-13EBA5D079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023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CB25A79-9F27-4898-8D60-3BD699B1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D37CE-A1BF-41CA-A5BE-184BB453527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AB7934-ABBD-41A7-9561-880558B62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E6911B-35DE-45BE-B3A3-605D0A568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28BCA-28E1-466A-95FA-AE2628D778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110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5FF0B2-730C-48A8-BFFC-3EBE9F9D9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528FB-EFCF-491E-B600-0183B07347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5F8345-8073-4497-B694-1F24B4CE3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E4EDC7F-5313-4052-964D-492671342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D65C3-8750-459E-8CB3-429E5DE490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810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5C0964C-40D9-4CFE-B959-460BA9C7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FF90E-09C5-49A5-B8B4-93ACC771603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F8F471B-BC7C-4650-9FE6-496DB816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9A7740A-21E4-453F-BC0C-768340786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0DDEE-4E69-404B-9AE4-F64F18A538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1143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889E5E11-4456-4B13-8206-F0A126B01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0D0FA-14B4-4FC2-8E64-A879DE7C5DB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C49A7575-D7B2-4909-B12A-BF9010BB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9F6E2FBB-A684-4C71-9C2F-2D93A8497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B5360-0116-4625-B893-0463CDFAE8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432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4EC3ED8-3A8E-43AC-ADFE-50600CA90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469F4-442F-45BD-A37F-65B478C98C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3C6EEA1-2B5F-427D-A16E-27A61753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708778E-3EE0-435B-A0B1-D9EE8B124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F8360-F1ED-4E64-97CF-60CB0A852C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179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3A7186AF-64B3-411B-86C7-054F7C6E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BEFA0-A54B-413A-8FE9-87C1527BD7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1F6F2869-40F3-4BBA-8827-D6774507C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0FE18C8-6F27-49C6-AE3C-51C0C63FC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5458B-3791-4C05-A41E-EB2C601D8E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928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9E6A451-B062-4EA6-B7F0-CFAAECC18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1DE5-07E4-4D20-9BD7-37C769FB275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277E5A8-2B2A-497D-B675-B5543C1BF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02DAE47-76FA-4BBF-8682-AFFAC776C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B3556-FB3A-4E29-9612-3E923BBCC2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104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D5662AE-C0E3-41E2-85E7-A22652A4E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BE6A4-042D-41EE-981D-2B94FB54B69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8131609-BDE1-4D2E-AD40-6CB71BF1B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043FFA6-B4A7-4CC3-BA8C-C40AA695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24C53-7C1C-4A67-A0D3-D5A00C777D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5893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C9178D-5999-4F5D-BA9C-DD2F068FE4B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69FFF75-868F-4F70-9D57-53F3490D60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BE9CED7-4727-4A2F-83DB-8028C44A9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BE57C04-3EBC-43F2-805D-B732BCD2DF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EA5041-593F-44BC-A7CE-38D31B5BB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A1CB4A-FF30-4E3B-BCA3-0B3A32E24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87964FB-B5AE-43B6-A5AE-03C9A35334C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A2A7D9F8-540B-41D6-BADF-9851E92E5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循環サイクル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F4575AA8-5B0F-4963-8409-11AF736D5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E3390484-2324-4420-A886-615822F13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id="{3A181EBE-6E6D-411C-A938-3C0EE2A5C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857250"/>
            <a:ext cx="4608512" cy="4537075"/>
          </a:xfrm>
          <a:custGeom>
            <a:avLst/>
            <a:gdLst>
              <a:gd name="G0" fmla="+- -7960359 0 0"/>
              <a:gd name="G1" fmla="+- -4811337 0 0"/>
              <a:gd name="G2" fmla="+- -7960359 0 -4811337"/>
              <a:gd name="G3" fmla="+- 10800 0 0"/>
              <a:gd name="G4" fmla="+- 0 0 -79603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680 0 0"/>
              <a:gd name="G9" fmla="+- 0 0 -4811337"/>
              <a:gd name="G10" fmla="+- 5680 0 2700"/>
              <a:gd name="G11" fmla="cos G10 -7960359"/>
              <a:gd name="G12" fmla="sin G10 -7960359"/>
              <a:gd name="G13" fmla="cos 13500 -7960359"/>
              <a:gd name="G14" fmla="sin 13500 -7960359"/>
              <a:gd name="G15" fmla="+- G11 10800 0"/>
              <a:gd name="G16" fmla="+- G12 10800 0"/>
              <a:gd name="G17" fmla="+- G13 10800 0"/>
              <a:gd name="G18" fmla="+- G14 10800 0"/>
              <a:gd name="G19" fmla="*/ 5680 1 2"/>
              <a:gd name="G20" fmla="+- G19 5400 0"/>
              <a:gd name="G21" fmla="cos G20 -7960359"/>
              <a:gd name="G22" fmla="sin G20 -7960359"/>
              <a:gd name="G23" fmla="+- G21 10800 0"/>
              <a:gd name="G24" fmla="+- G12 G23 G22"/>
              <a:gd name="G25" fmla="+- G22 G23 G11"/>
              <a:gd name="G26" fmla="cos 10800 -7960359"/>
              <a:gd name="G27" fmla="sin 10800 -7960359"/>
              <a:gd name="G28" fmla="cos 5680 -7960359"/>
              <a:gd name="G29" fmla="sin 5680 -79603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811337"/>
              <a:gd name="G36" fmla="sin G34 -4811337"/>
              <a:gd name="G37" fmla="+/ -4811337 -79603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680 G39"/>
              <a:gd name="G43" fmla="sin 568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198 w 21600"/>
              <a:gd name="T5" fmla="*/ 21509 h 21600"/>
              <a:gd name="T6" fmla="*/ 13151 w 21600"/>
              <a:gd name="T7" fmla="*/ 2902 h 21600"/>
              <a:gd name="T8" fmla="*/ 11535 w 21600"/>
              <a:gd name="T9" fmla="*/ 16432 h 21600"/>
              <a:gd name="T10" fmla="*/ 3753 w 21600"/>
              <a:gd name="T11" fmla="*/ -715 h 21600"/>
              <a:gd name="T12" fmla="*/ 10985 w 21600"/>
              <a:gd name="T13" fmla="*/ 1025 h 21600"/>
              <a:gd name="T14" fmla="*/ 9244 w 21600"/>
              <a:gd name="T15" fmla="*/ 825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7835" y="5955"/>
                </a:moveTo>
                <a:cubicBezTo>
                  <a:pt x="6148" y="6987"/>
                  <a:pt x="5120" y="8822"/>
                  <a:pt x="5120" y="10799"/>
                </a:cubicBezTo>
                <a:cubicBezTo>
                  <a:pt x="5120" y="13936"/>
                  <a:pt x="7663" y="16480"/>
                  <a:pt x="10800" y="16480"/>
                </a:cubicBezTo>
                <a:cubicBezTo>
                  <a:pt x="13936" y="16480"/>
                  <a:pt x="16480" y="13936"/>
                  <a:pt x="16480" y="10800"/>
                </a:cubicBezTo>
                <a:cubicBezTo>
                  <a:pt x="16480" y="8287"/>
                  <a:pt x="14829" y="6073"/>
                  <a:pt x="12421" y="5356"/>
                </a:cubicBezTo>
                <a:lnTo>
                  <a:pt x="13882" y="449"/>
                </a:lnTo>
                <a:cubicBezTo>
                  <a:pt x="18461" y="1812"/>
                  <a:pt x="21600" y="6022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-1" y="7040"/>
                  <a:pt x="1955" y="3550"/>
                  <a:pt x="5162" y="1588"/>
                </a:cubicBezTo>
                <a:lnTo>
                  <a:pt x="3753" y="-715"/>
                </a:lnTo>
                <a:lnTo>
                  <a:pt x="10985" y="1025"/>
                </a:lnTo>
                <a:lnTo>
                  <a:pt x="9244" y="8258"/>
                </a:lnTo>
                <a:lnTo>
                  <a:pt x="7835" y="59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18000000" lon="1800000" rev="0"/>
            </a:camera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9" name="Oval 15">
            <a:extLst>
              <a:ext uri="{FF2B5EF4-FFF2-40B4-BE49-F238E27FC236}">
                <a16:creationId xmlns:a16="http://schemas.microsoft.com/office/drawing/2014/main" id="{65AFFD2B-6D34-44E7-B385-7369B0C8C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02" y="1000108"/>
            <a:ext cx="1157284" cy="108267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ea typeface="HGPｺﾞｼｯｸE" panose="020B0900000000000000" pitchFamily="50" charset="-128"/>
              </a:rPr>
              <a:t>A</a:t>
            </a:r>
          </a:p>
        </p:txBody>
      </p:sp>
      <p:sp>
        <p:nvSpPr>
          <p:cNvPr id="20" name="Oval 15">
            <a:extLst>
              <a:ext uri="{FF2B5EF4-FFF2-40B4-BE49-F238E27FC236}">
                <a16:creationId xmlns:a16="http://schemas.microsoft.com/office/drawing/2014/main" id="{3BAC9EC5-8135-47D1-B789-CB2430CE8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62" y="3357562"/>
            <a:ext cx="1657350" cy="16541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D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24" name="Oval 15">
            <a:extLst>
              <a:ext uri="{FF2B5EF4-FFF2-40B4-BE49-F238E27FC236}">
                <a16:creationId xmlns:a16="http://schemas.microsoft.com/office/drawing/2014/main" id="{9D5B2A3E-0AB2-478D-892A-D6AFC172E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810" y="4000504"/>
            <a:ext cx="2071702" cy="200026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ea typeface="HGPｺﾞｼｯｸE" panose="020B0900000000000000" pitchFamily="50" charset="-128"/>
              </a:rPr>
              <a:t>C</a:t>
            </a:r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1A4331B4-E57C-4905-8841-288456540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074" y="1071546"/>
            <a:ext cx="1571636" cy="1582737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ea typeface="HGPｺﾞｼｯｸE" panose="020B0900000000000000" pitchFamily="50" charset="-128"/>
              </a:rPr>
              <a:t>B</a:t>
            </a:r>
          </a:p>
        </p:txBody>
      </p:sp>
      <p:sp>
        <p:nvSpPr>
          <p:cNvPr id="10" name="角丸四角形吹き出し 9">
            <a:extLst>
              <a:ext uri="{FF2B5EF4-FFF2-40B4-BE49-F238E27FC236}">
                <a16:creationId xmlns:a16="http://schemas.microsoft.com/office/drawing/2014/main" id="{43430BD2-0DC4-4E39-9F5F-56CDE2491D1C}"/>
              </a:ext>
            </a:extLst>
          </p:cNvPr>
          <p:cNvSpPr/>
          <p:nvPr/>
        </p:nvSpPr>
        <p:spPr>
          <a:xfrm>
            <a:off x="309563" y="1285875"/>
            <a:ext cx="2857500" cy="857250"/>
          </a:xfrm>
          <a:prstGeom prst="wedgeRoundRectCallout">
            <a:avLst>
              <a:gd name="adj1" fmla="val 62749"/>
              <a:gd name="adj2" fmla="val -3143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角丸四角形吹き出し 11">
            <a:extLst>
              <a:ext uri="{FF2B5EF4-FFF2-40B4-BE49-F238E27FC236}">
                <a16:creationId xmlns:a16="http://schemas.microsoft.com/office/drawing/2014/main" id="{5F6BC332-A62B-4FCF-BD82-DCFB2D1127EE}"/>
              </a:ext>
            </a:extLst>
          </p:cNvPr>
          <p:cNvSpPr/>
          <p:nvPr/>
        </p:nvSpPr>
        <p:spPr>
          <a:xfrm>
            <a:off x="381000" y="5357813"/>
            <a:ext cx="2857500" cy="857250"/>
          </a:xfrm>
          <a:prstGeom prst="wedgeRoundRectCallout">
            <a:avLst>
              <a:gd name="adj1" fmla="val 19764"/>
              <a:gd name="adj2" fmla="val -104663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角丸四角形吹き出し 12">
            <a:extLst>
              <a:ext uri="{FF2B5EF4-FFF2-40B4-BE49-F238E27FC236}">
                <a16:creationId xmlns:a16="http://schemas.microsoft.com/office/drawing/2014/main" id="{DFFCB3CC-FA15-4489-8957-6BF37775A9FD}"/>
              </a:ext>
            </a:extLst>
          </p:cNvPr>
          <p:cNvSpPr/>
          <p:nvPr/>
        </p:nvSpPr>
        <p:spPr>
          <a:xfrm>
            <a:off x="6810375" y="5286375"/>
            <a:ext cx="2857500" cy="857250"/>
          </a:xfrm>
          <a:prstGeom prst="wedgeRoundRectCallout">
            <a:avLst>
              <a:gd name="adj1" fmla="val -63818"/>
              <a:gd name="adj2" fmla="val -4735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角丸四角形吹き出し 13">
            <a:extLst>
              <a:ext uri="{FF2B5EF4-FFF2-40B4-BE49-F238E27FC236}">
                <a16:creationId xmlns:a16="http://schemas.microsoft.com/office/drawing/2014/main" id="{FB73CE31-42BA-4511-AD56-A701D926D0AC}"/>
              </a:ext>
            </a:extLst>
          </p:cNvPr>
          <p:cNvSpPr/>
          <p:nvPr/>
        </p:nvSpPr>
        <p:spPr>
          <a:xfrm>
            <a:off x="6881813" y="3000375"/>
            <a:ext cx="2857500" cy="857250"/>
          </a:xfrm>
          <a:prstGeom prst="wedgeRoundRectCallout">
            <a:avLst>
              <a:gd name="adj1" fmla="val -34684"/>
              <a:gd name="adj2" fmla="val -101479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</TotalTime>
  <Words>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Times New Roman</vt:lpstr>
      <vt:lpstr>HGPｺﾞｼｯｸE</vt:lpstr>
      <vt:lpstr>Office テーマ</vt:lpstr>
      <vt:lpstr>循環サイクル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循環サイクル</dc:title>
  <dc:description>3D（立体）の矢印を使った、循環のサイクルをイメージさせるテンプレートです。企画書、提案書などにご利用ください。</dc:description>
  <cp:revision>27</cp:revision>
  <dcterms:created xsi:type="dcterms:W3CDTF">2009-02-13T08:21:57Z</dcterms:created>
  <dcterms:modified xsi:type="dcterms:W3CDTF">2021-08-07T09:32:45Z</dcterms:modified>
</cp:coreProperties>
</file>