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BEB9E3C-5D84-4360-A635-033F5340278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28E4F45-8322-400B-969B-A5B6C48AB03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ED07609-285E-42E4-909F-6258EF6F56B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52CF2C4-DD59-4611-9D76-FD8894DE6C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FD3D8DA-4ADB-47E3-86E3-79029F2748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E96EDEB-7098-4803-BB2F-DE134CAAE8C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B9EB37F-4A3F-451A-8FF2-544488F410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0716AF0-E181-4937-9124-4C4163034A6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D00329CB-89DC-43B6-A737-21187048AB3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50810CD-78E3-4065-BB5A-F937B208C2E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4B65F940-2706-4C91-AA5D-63EEA9D7DF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CE361A8-DB36-4822-848D-018372F7196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918C4C9-F2B8-4C62-AE4F-7705E3515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999B1-6EB6-426D-8C80-09E67C85F7B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3533AF1-8DA6-4F4D-96A0-CD4D086C1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84AD33B-3E68-4221-B6C1-3E82B1468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7E18A-FF21-43E4-B311-E931D8FF869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5929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FD0034F-7D31-40E5-B2F1-054FC564C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3F234-7723-4F2E-A4D3-8045A8328D9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E01287A-CE5C-40AE-A87A-2DCBC2D37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30C68A1-37B8-47C0-8B5B-46F726F0C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4BC0E-63B1-4BE8-B6A0-CC8203921D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55354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5D2657B-D60D-4A4E-B88B-77E468CA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03054-896A-4138-AE8D-129383E2B58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97C6861-4C74-49F7-B765-2B97FFE4C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1CEBE98-20B2-4BA7-BA07-2A53FDD35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0E724C-5702-4A15-A49E-60EB4E72125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5239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F5C7C55-4BFD-4C62-9799-F16B93091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2FFB4-B50E-4B4C-A998-191624D2E4D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2984D97-B225-4D3F-964F-BBC289BB1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8FFDE64-E0E9-4356-89A6-BE0882633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B8F19-8F85-4973-AD76-FFA930E4C97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55959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6DAAA00-6B27-46FC-885E-B5BD1BE09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770FB-6B83-4731-8BDC-D73A014F25E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8033865-4873-4950-A734-04944EEDE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C03D2D2-9CD5-462E-A71C-70EA04293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D0F1E-699F-4DE6-B08C-90564A30981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557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F38A00E-58EF-492B-90DB-53B889184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1B56D-600A-49EA-9E30-C3C0DC0364A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7ED542D-2937-44A5-943C-08A02AEB4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937F717-C869-4E82-B7BB-C896FB0B7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6FD86E-4D40-43AE-BC88-CF03A1CC3E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9179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4B1E4E95-20B2-4E10-9D94-C72DAB8A9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41922-C814-4541-8E73-FF4A7BDB266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5D7724A-91DA-4C3B-9170-8F223BC48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4E36380B-B3E8-4C1A-9D92-6420D5828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DA8B1-A653-44FD-9747-59F4C34E168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8171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519CB462-18D6-4262-A0DC-258A7D873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573C8-D89B-4507-B458-EEE00492E27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B49A91C-B388-4D14-BB2B-D6F68E0CE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5BBA383-703C-4693-8594-2884141F9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2E51F-962E-4A4D-83AC-6E39C553CF3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9022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2347628-F21C-4730-9261-2B8EC4E19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EE438-9D80-49A5-B112-197779B629A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4D0961A-B71C-4429-89FA-B071DF06F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6FAFAFAD-0CB5-4450-88F6-B0C684043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FBCE4-F458-4366-85DF-89AF3F6A0FF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21011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B947A43-907B-426F-A319-B85A8871F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29746-D892-4581-8320-F77D609232D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E8929F9-E4AF-4AA8-A917-E6B9F90B2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F00DA7D-C609-496F-BE3B-2D2D945D2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4C7B5-37CB-4005-B13E-60A0384068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0027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E425819-DDC0-4D57-92EB-18D24F26E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AE3BF-CDED-4DBE-A9F7-04E78D6CCB5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590ACA1-F837-410F-AEA5-0D7AD0449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286E9F7-8E19-4865-8240-C3D1496C3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211755-8A24-4B2F-BFA5-467D308F193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1313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4954E3B-DEAA-4D09-BD26-805E80972DB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8BC5E61-D9ED-4478-B366-9B2BD3CB531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8071051-F8C3-485D-944B-9386D07940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2331FD5-EA2E-4D87-9120-41180CF84FC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37C4330-47E5-4BDC-965B-4D62465C8F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4DE892F-666C-4388-99EF-86700AD1FA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A85B6A3-91EA-4DB8-A16F-9F328876E22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1F3B9E8E-C3A6-4433-AF79-B630E4DFE026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6B307BB5-0608-47AA-B54F-9FC777FC26F4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84C8F3D5-54A5-468A-9B23-9C91151E5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0510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問題点と対策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7A41E2A-D8ED-49CE-968A-FBB4289A7CAA}"/>
              </a:ext>
            </a:extLst>
          </p:cNvPr>
          <p:cNvSpPr/>
          <p:nvPr/>
        </p:nvSpPr>
        <p:spPr>
          <a:xfrm>
            <a:off x="3313113" y="3429000"/>
            <a:ext cx="2500312" cy="26431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94E6AF-B77F-4DFC-85D8-A21E73ACB830}"/>
              </a:ext>
            </a:extLst>
          </p:cNvPr>
          <p:cNvSpPr/>
          <p:nvPr/>
        </p:nvSpPr>
        <p:spPr>
          <a:xfrm>
            <a:off x="3313113" y="2938463"/>
            <a:ext cx="2500312" cy="49053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</a:rPr>
              <a:t>中期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A6A6317-0D4C-4345-A220-3C0506E3AF60}"/>
              </a:ext>
            </a:extLst>
          </p:cNvPr>
          <p:cNvSpPr/>
          <p:nvPr/>
        </p:nvSpPr>
        <p:spPr>
          <a:xfrm>
            <a:off x="6200775" y="3429000"/>
            <a:ext cx="2500313" cy="26431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795ABD7-AF92-4B21-BA4A-C88FCA9F5611}"/>
              </a:ext>
            </a:extLst>
          </p:cNvPr>
          <p:cNvSpPr/>
          <p:nvPr/>
        </p:nvSpPr>
        <p:spPr>
          <a:xfrm>
            <a:off x="6200775" y="2938463"/>
            <a:ext cx="2500313" cy="49053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</a:rPr>
              <a:t>長期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D552EDB4-2F61-4176-BDE6-12CA845491A6}"/>
              </a:ext>
            </a:extLst>
          </p:cNvPr>
          <p:cNvSpPr/>
          <p:nvPr/>
        </p:nvSpPr>
        <p:spPr>
          <a:xfrm>
            <a:off x="414338" y="3429000"/>
            <a:ext cx="2501900" cy="26431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D1018788-57B9-4E9B-80F9-A04E69DCE48A}"/>
              </a:ext>
            </a:extLst>
          </p:cNvPr>
          <p:cNvSpPr/>
          <p:nvPr/>
        </p:nvSpPr>
        <p:spPr>
          <a:xfrm>
            <a:off x="414338" y="2938463"/>
            <a:ext cx="2501900" cy="49053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</a:rPr>
              <a:t>短期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53103B58-0E38-4D5B-9D60-8F931315C99D}"/>
              </a:ext>
            </a:extLst>
          </p:cNvPr>
          <p:cNvSpPr/>
          <p:nvPr/>
        </p:nvSpPr>
        <p:spPr>
          <a:xfrm>
            <a:off x="485775" y="642938"/>
            <a:ext cx="8215313" cy="1143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600" dirty="0">
                <a:solidFill>
                  <a:schemeClr val="tx1"/>
                </a:solidFill>
              </a:rPr>
              <a:t>問題点をここに入力</a:t>
            </a:r>
          </a:p>
        </p:txBody>
      </p:sp>
      <p:sp>
        <p:nvSpPr>
          <p:cNvPr id="33" name="下矢印 32">
            <a:extLst>
              <a:ext uri="{FF2B5EF4-FFF2-40B4-BE49-F238E27FC236}">
                <a16:creationId xmlns:a16="http://schemas.microsoft.com/office/drawing/2014/main" id="{1850976F-0F11-4A58-9A2B-004E12CCD84A}"/>
              </a:ext>
            </a:extLst>
          </p:cNvPr>
          <p:cNvSpPr/>
          <p:nvPr/>
        </p:nvSpPr>
        <p:spPr>
          <a:xfrm>
            <a:off x="2173288" y="1884363"/>
            <a:ext cx="4827587" cy="928687"/>
          </a:xfrm>
          <a:prstGeom prst="downArrow">
            <a:avLst>
              <a:gd name="adj1" fmla="val 50000"/>
              <a:gd name="adj2" fmla="val 65636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dirty="0">
                <a:solidFill>
                  <a:schemeClr val="bg1"/>
                </a:solidFill>
              </a:rPr>
              <a:t>対策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13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やや硬い印象の、問題点とその対策のテンプレートです。対策は「短期」「中期」「長期」に分けて記入できます。</dc:description>
  <cp:revision>5</cp:revision>
  <dcterms:created xsi:type="dcterms:W3CDTF">2009-02-20T09:16:29Z</dcterms:created>
  <dcterms:modified xsi:type="dcterms:W3CDTF">2021-08-07T13:24:15Z</dcterms:modified>
</cp:coreProperties>
</file>