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A17D491-31D8-4489-B228-4BDE42B7B1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70D0DBE-66F4-41AE-8D73-2E16E69F17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998A43B-57D4-40EC-95D4-796AD8AC35C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700D3A1-6FEC-4915-92A2-F86EF79B95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AE43CC2-5EFC-493A-AD04-E32AF0AFC4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0525DD1-3B16-4983-AAB7-093AC137BB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51E6EFC-D7C5-4D30-977C-9C3AAAC57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E7C95F9-643D-496E-867F-0B9600CB4F8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E6D0D78-D316-40AB-AEE3-17F2A294DE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70E69E4-132C-4252-B1B9-6C1C9D3C84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AD90433-BB00-4AD6-B66D-45CCF9FFE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7FA7C69-58BE-4461-9E23-C053B9B9AB6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6538B05-1D0A-416C-87B3-6A03FB231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74F24-0B7B-49E0-AD67-98EC28E0C7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0AB089-DD06-4EAF-905C-850825BB5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56E3EE4-09E5-4614-BB72-682AEBC3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82F29-425A-4F0F-99B6-411CBB930D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187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AD3BE7A-0809-44C4-B3BB-52F3457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11634-F359-4C1A-A244-2B02210BD22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043A414-6AE5-4D95-B517-CDC9B63D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D5160A-E5E0-46AA-8996-A02087BA7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F24A0-81E3-4034-9E37-A556E935FA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026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C4EDC0-DC37-49ED-8F4F-1D4958D1C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A152-44CE-4E88-8D36-3B11194C31E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547805-60F1-4460-BE8E-EAA50FFAD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61DBE50-A0C8-41FF-94E3-9E1493B79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13264-DBF3-45EF-B9CE-F4890B5D03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882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E1194E-FE7B-43B8-BF15-DE1C30E95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9A3E0-2BFA-463E-9451-B413A9BD11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33064B-91CB-4DC6-B7A5-4861AF5F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79B5F8-84B2-4A53-A3F4-ADE8964E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69052-DEB4-4154-9816-C12D9A6D82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6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FEF9FC-8590-439E-A92D-FE7A49C10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2279B-25A9-47FB-8B4B-DC0767CC4FE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03A038-053D-4E39-9CA4-8E64FB32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2C61BB-3F3C-4D1C-83E3-F42352C3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B8530-FBE0-417F-922C-7E320E4EC0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792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94D5A8-C049-4338-90CA-6AA78BA5B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ED9CF-DB50-457B-A453-C48454FE69C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3E09180-C18A-4CB7-8CF8-D56D9C5E0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92F9398-6E26-4DE8-9CDA-4E670716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06B5D-7CCA-4666-8C9E-364ED06376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66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04F9DDE-4E1A-4CA2-9346-EE1E9C29B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02BE8-57EC-4164-8596-07000AA2B35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D0C980E-2BB8-4932-8BDE-EA6549593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C40BAE9-B244-4095-9E02-8C5A3E10C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9A0E6-99A7-4D54-9D06-4F2C5E2E94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793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24E6332-B83F-469C-B188-BD8D3FF3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B791-AD7A-4190-87DB-47FF3812F3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3FCCA9E-1B9A-4FB1-B921-F2205575D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BC57E05-F603-400C-B26C-E5379705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254E3-DABD-4314-815A-923FCA4B22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89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9D56396-7C3E-4D70-BF26-FFFEF0D9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CADC-90AA-4C47-AB00-08DA49C41C5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7377E8B-855A-4BD3-885E-57BE298AF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704C8ED-E1E1-45B1-8DEC-4290D1516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888B3-C07C-4990-A92C-F8655D35E6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20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E9AC8C5-3D1D-4954-B292-091B8604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14910-B768-4909-A371-C429D662B7D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8E68E73-FB6A-4E9B-8A46-CB163EA8F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368E4E4-44B7-4662-AEC7-ADD23014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0659B-C45E-41C0-8922-69752B64FF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3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E4C7014-9AC0-4BA3-B9E9-9EDA1EF0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BFEF1-529F-4C19-A01E-3DF89A9CD87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E252C9A-F2AA-472E-96C6-C02665DEB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7714B8A-3849-4B53-A92C-06593B936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7BA40-D36C-4354-9766-A804B74278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949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FAC2C10-9137-4CC3-A434-B7B00A95CD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A94D448-6554-4589-BCC1-4E0FE372D5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784C4C9-3BC8-4CA9-90ED-65CA559A6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407A941-D5D1-40C6-80F6-4E3AF20087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600BDA-7D3B-4247-9960-07E9A0BD9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44899D-C724-44C5-A52F-35830C8E9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34B24F8-232F-476E-904C-406BFA44B88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093B145-4A02-4F2F-BE7E-14FDAE22AB7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4B6BF50-D7CB-4039-ACA1-2352BC2C51FA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CD38E98-5004-4A8B-8404-FA4F99BBA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06D41BF-3DAC-4E02-B296-8848624FEED3}"/>
              </a:ext>
            </a:extLst>
          </p:cNvPr>
          <p:cNvSpPr/>
          <p:nvPr/>
        </p:nvSpPr>
        <p:spPr>
          <a:xfrm>
            <a:off x="3313113" y="3429000"/>
            <a:ext cx="2500312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5163997-7E8B-41C1-B7D9-1E9CF874B45A}"/>
              </a:ext>
            </a:extLst>
          </p:cNvPr>
          <p:cNvSpPr/>
          <p:nvPr/>
        </p:nvSpPr>
        <p:spPr>
          <a:xfrm>
            <a:off x="3313113" y="2938463"/>
            <a:ext cx="2500312" cy="4905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中期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F2DBE5A-1583-4CEC-A059-0AC6944BC2AA}"/>
              </a:ext>
            </a:extLst>
          </p:cNvPr>
          <p:cNvSpPr/>
          <p:nvPr/>
        </p:nvSpPr>
        <p:spPr>
          <a:xfrm>
            <a:off x="6200775" y="3429000"/>
            <a:ext cx="2500313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955C8A8-297D-450A-ADD9-21DEC5876325}"/>
              </a:ext>
            </a:extLst>
          </p:cNvPr>
          <p:cNvSpPr/>
          <p:nvPr/>
        </p:nvSpPr>
        <p:spPr>
          <a:xfrm>
            <a:off x="6200775" y="2938463"/>
            <a:ext cx="2500313" cy="4905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長期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4EF95AA-00E0-4C03-8871-2075A08FCDE8}"/>
              </a:ext>
            </a:extLst>
          </p:cNvPr>
          <p:cNvSpPr/>
          <p:nvPr/>
        </p:nvSpPr>
        <p:spPr>
          <a:xfrm>
            <a:off x="414338" y="3429000"/>
            <a:ext cx="2501900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DFEC501F-3F07-4A73-97E0-58578B1F2D34}"/>
              </a:ext>
            </a:extLst>
          </p:cNvPr>
          <p:cNvSpPr/>
          <p:nvPr/>
        </p:nvSpPr>
        <p:spPr>
          <a:xfrm>
            <a:off x="414338" y="2938463"/>
            <a:ext cx="2501900" cy="4905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短期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814B5C2-F2CE-4A76-97FD-1C90AF90ABC1}"/>
              </a:ext>
            </a:extLst>
          </p:cNvPr>
          <p:cNvSpPr/>
          <p:nvPr/>
        </p:nvSpPr>
        <p:spPr>
          <a:xfrm>
            <a:off x="485775" y="642938"/>
            <a:ext cx="8215313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問題点をここに入力</a:t>
            </a:r>
          </a:p>
        </p:txBody>
      </p:sp>
      <p:sp>
        <p:nvSpPr>
          <p:cNvPr id="33" name="下矢印 32">
            <a:extLst>
              <a:ext uri="{FF2B5EF4-FFF2-40B4-BE49-F238E27FC236}">
                <a16:creationId xmlns:a16="http://schemas.microsoft.com/office/drawing/2014/main" id="{EA0CAEFC-19AC-4B1E-890B-413739775027}"/>
              </a:ext>
            </a:extLst>
          </p:cNvPr>
          <p:cNvSpPr/>
          <p:nvPr/>
        </p:nvSpPr>
        <p:spPr>
          <a:xfrm>
            <a:off x="2173288" y="1884363"/>
            <a:ext cx="4827587" cy="928687"/>
          </a:xfrm>
          <a:prstGeom prst="downArrow">
            <a:avLst>
              <a:gd name="adj1" fmla="val 50000"/>
              <a:gd name="adj2" fmla="val 65636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対策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5</cp:revision>
  <dcterms:created xsi:type="dcterms:W3CDTF">2009-02-20T09:16:29Z</dcterms:created>
  <dcterms:modified xsi:type="dcterms:W3CDTF">2021-08-07T12:34:38Z</dcterms:modified>
</cp:coreProperties>
</file>