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69374800-0236-4FBF-83A6-DA3E2E65001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1772DF8C-DFD5-4F5B-B5BE-162CC8EF3B1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500B87A9-93F2-4FFF-B6F2-839DBD0F945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9130AD63-1E16-49F4-B226-34BBFF3FEE0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867D54EC-C18C-4880-9B53-5400BF90A0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DF9418D0-ACBF-4D0A-BB44-5EC2C8780F0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B3B69827-F763-4070-9029-A0CF7B2A63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EE925FFB-5E95-4689-984B-698E185F6C42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E9EB178F-6405-44C5-BE35-6DF36BA896E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DDC6E0A9-436F-475D-A2E3-405FB673A2A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45DED6AA-FFA9-4B23-989F-EA8D9685D4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4EF10BB-E26E-4DAD-B156-71FEC53D68DB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B965FE6-0F8E-4A59-A87A-6962C3DE9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F56CC1-6AA1-4BD7-B00C-20DD66C82D6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E191424-9809-4E09-A51C-BAC091DF6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810D82B-8460-4679-9010-122B562C9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DCEEAE-BD63-45C6-8B23-A049BE37C8E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16716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86CBBEB-5DEC-41CA-B7CF-EE3870D46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DAB245-5B1C-4157-BD7D-3FCF8871EE5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2CC8EAD-BAE5-493C-A945-0E6A7A78B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FF00FE0-1929-4455-B44D-4264139BC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C4F6DD-CB87-40D8-9001-9648B5197E8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2772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20AF784-7A83-482B-A0D6-1CFE5A083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CE5B6-3CC8-47B0-AE31-26FCB4BF73A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CB470BC-8310-4D29-BEA0-08981A24C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2C13C2B-1392-47AC-ACBF-88AE5DED8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F4AF5D-0BA4-44F0-AE68-22A21B186C5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5373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5965627-F13B-4CCD-83CF-E56C42FFC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09AD11-AE87-4E6D-8FAF-56E9A8DCDAB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2FEA7D4-8275-48E4-981D-97429F80C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26A28CC-07E6-4376-BC89-4D5F96AF4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EDA5E2-708A-478A-BE7B-CF522C1A493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94635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C377E0C-CC9E-4E48-8321-777CB23EC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17EBF8-235C-41BF-9101-2D9DE7FD0A8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E65C360-E948-4C13-8109-0CC077707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D881F65-640A-4CF4-A496-D6E96C836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24187A-770D-4EE5-9488-FDB09BC766F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62959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EB41E5E1-AE92-4812-BFE3-0304DBB53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F667E-15F4-41ED-BBB4-23C13694B21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160A6116-4456-4B18-B3E4-963FC2AB1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4F5A8241-81B7-406A-9D35-D15779344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C05FB5-2E12-4124-977B-B2E548B91DC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29828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3A3CA9C4-837D-4578-8253-F357A5BD8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FB7AD-F2BE-4C9B-ADDB-7272ECE6E2E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9D082B15-3A89-4049-B63C-E5F0161E3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19340C93-4469-4828-8598-FC928FCD0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27CB98-546C-4227-A5EA-F147351E420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23887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A6F77D5B-1839-49E2-9582-8661F45B3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48D21E-6D68-49C2-B49A-FDF0EE91AB1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CA132D1C-008D-43F1-B25C-982C1DC62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1F80A057-2671-4DA1-A168-96339AEE8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C050F0-1485-4865-AB9B-4B1D5BAC3A2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16164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F7A21C2B-B1F1-4449-BFA2-65B7469F1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B93C3-FCF4-4E8D-AC9F-624F97CFBA9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8002CD1A-769E-4084-BA85-47ABC9DE1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E2B25AB7-C273-477F-90AE-AA1B71C9F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39789B-1C0A-44E2-91AB-3CB77644DC8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21329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727F3C13-64BB-485F-B6D9-AD8BB4B61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2C366B-75B4-4D40-B99A-DDFED70D76A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A0A38708-CA38-42B5-BE1F-1C80FF731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8F0AF6D8-A776-44B9-93F8-E25900B57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FA2ADF-0B14-4379-B320-F7058B87D3A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62976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E1620C61-5B49-48A1-ACBD-4CAF08972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15C45D-8E3D-4879-B2C5-90FE574210A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B2E1CD58-23F4-407F-B3F7-D1EEBE1CA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9207999F-2F40-4467-9C8B-3E0E572BC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AD5877-BD0A-4655-B0A3-C9ACEDDD911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57724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185358C1-A53E-46C0-8917-75B1ED1FB02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CCC64167-9D39-4796-9C50-462EF4E54D8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EBA451C-C77C-4767-AF7A-322FEF8933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E81DAE0-09B4-47BE-8292-FCDAB24ED65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2551304-FD82-4949-9868-3B5E61C2C3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663A507-F5C5-4B33-BC49-96BA791A14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69D7428A-5EE5-4678-B320-E6E3173FD32C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B8735462-1B0F-43C5-A8FF-265E3C731A06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6DB9B427-A51D-410E-8943-318134D40ED9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AB7D2C16-BD23-420B-869E-06036836B6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205105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問題点と対策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D0EBF47F-75E8-4542-86AB-FAC7ADEC73D2}"/>
              </a:ext>
            </a:extLst>
          </p:cNvPr>
          <p:cNvSpPr/>
          <p:nvPr/>
        </p:nvSpPr>
        <p:spPr>
          <a:xfrm>
            <a:off x="3313113" y="3429000"/>
            <a:ext cx="2500312" cy="2643188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DC77A88A-9ACA-44AF-A7AC-534E196F04B3}"/>
              </a:ext>
            </a:extLst>
          </p:cNvPr>
          <p:cNvSpPr/>
          <p:nvPr/>
        </p:nvSpPr>
        <p:spPr>
          <a:xfrm>
            <a:off x="3313113" y="2938463"/>
            <a:ext cx="2500312" cy="4905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800" b="1" dirty="0">
                <a:solidFill>
                  <a:schemeClr val="bg1"/>
                </a:solidFill>
              </a:rPr>
              <a:t>中期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AF21761B-F893-4B1E-9184-344D622C1A00}"/>
              </a:ext>
            </a:extLst>
          </p:cNvPr>
          <p:cNvSpPr/>
          <p:nvPr/>
        </p:nvSpPr>
        <p:spPr>
          <a:xfrm>
            <a:off x="6200775" y="3429000"/>
            <a:ext cx="2500313" cy="2643188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251CB6D4-7225-41C5-A4A4-E392504F326D}"/>
              </a:ext>
            </a:extLst>
          </p:cNvPr>
          <p:cNvSpPr/>
          <p:nvPr/>
        </p:nvSpPr>
        <p:spPr>
          <a:xfrm>
            <a:off x="6200775" y="2938463"/>
            <a:ext cx="2500313" cy="4905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800" b="1" dirty="0">
                <a:solidFill>
                  <a:schemeClr val="bg1"/>
                </a:solidFill>
              </a:rPr>
              <a:t>長期</a:t>
            </a: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D674B7FC-DF57-4F06-88F5-359569FBC0ED}"/>
              </a:ext>
            </a:extLst>
          </p:cNvPr>
          <p:cNvSpPr/>
          <p:nvPr/>
        </p:nvSpPr>
        <p:spPr>
          <a:xfrm>
            <a:off x="414338" y="3429000"/>
            <a:ext cx="2501900" cy="2643188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F5D54043-6636-4F79-87B3-CDCFD9B89211}"/>
              </a:ext>
            </a:extLst>
          </p:cNvPr>
          <p:cNvSpPr/>
          <p:nvPr/>
        </p:nvSpPr>
        <p:spPr>
          <a:xfrm>
            <a:off x="414338" y="2938463"/>
            <a:ext cx="2501900" cy="4905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800" b="1" dirty="0">
                <a:solidFill>
                  <a:schemeClr val="bg1"/>
                </a:solidFill>
              </a:rPr>
              <a:t>短期</a:t>
            </a: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4AB04A73-81B8-4988-88A9-E80C3E6A057B}"/>
              </a:ext>
            </a:extLst>
          </p:cNvPr>
          <p:cNvSpPr/>
          <p:nvPr/>
        </p:nvSpPr>
        <p:spPr>
          <a:xfrm>
            <a:off x="485775" y="642938"/>
            <a:ext cx="8215313" cy="114300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600" dirty="0">
                <a:solidFill>
                  <a:schemeClr val="tx1"/>
                </a:solidFill>
              </a:rPr>
              <a:t>問題点をここに入力</a:t>
            </a:r>
          </a:p>
        </p:txBody>
      </p:sp>
      <p:sp>
        <p:nvSpPr>
          <p:cNvPr id="33" name="下矢印 32">
            <a:extLst>
              <a:ext uri="{FF2B5EF4-FFF2-40B4-BE49-F238E27FC236}">
                <a16:creationId xmlns:a16="http://schemas.microsoft.com/office/drawing/2014/main" id="{090183D8-6312-4718-A9FA-E2C41218E924}"/>
              </a:ext>
            </a:extLst>
          </p:cNvPr>
          <p:cNvSpPr/>
          <p:nvPr/>
        </p:nvSpPr>
        <p:spPr>
          <a:xfrm>
            <a:off x="2173288" y="1884363"/>
            <a:ext cx="4827587" cy="928687"/>
          </a:xfrm>
          <a:prstGeom prst="downArrow">
            <a:avLst>
              <a:gd name="adj1" fmla="val 50000"/>
              <a:gd name="adj2" fmla="val 65636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3600" dirty="0">
                <a:solidFill>
                  <a:schemeClr val="bg1"/>
                </a:solidFill>
              </a:rPr>
              <a:t>対策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13</Words>
  <Application>Microsoft Office PowerPoint</Application>
  <PresentationFormat>画面に合わせる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やや硬い印象の、問題点とその対策のテンプレートです。対策は「短期」「中期」「長期」に分けて記入できます。</dc:description>
  <cp:revision>5</cp:revision>
  <dcterms:created xsi:type="dcterms:W3CDTF">2009-02-20T09:16:29Z</dcterms:created>
  <dcterms:modified xsi:type="dcterms:W3CDTF">2021-08-07T12:32:50Z</dcterms:modified>
</cp:coreProperties>
</file>