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D0B7A71-4C17-4FD7-8CC6-4DB3EB2FDA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AF06262-3908-411E-93DC-BF3555C1C6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8247FB9-9873-4404-8A09-24FA84B1CD8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0A56F37-9529-4581-B592-52F2ADA8FB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6CB311F-6D49-4591-ADA1-C0B6652D9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981C6A9-72CF-4653-A744-F387820D4E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047DC4F-2BEB-4FB1-A9BC-DC024BF81C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B38C392-09F3-4349-90BC-596DC7BFD9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5683BA2-BC0A-4466-A373-C814A0CDA6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3335562-6EE9-49B6-A991-E9BEFE824B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573992D-703B-4BDD-A0E3-E4E838B9E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55BA9D5-819D-4B9B-B05B-F2BC7741481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DFF6A2-2D64-4E88-BBBC-A08F42B0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7E9EB-E972-454A-AF07-66306BAA15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D4A803-5E1E-44E7-9C63-65444979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7BF5E1-7264-4BC3-A186-65929D703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3D298-2C50-49AB-9A7C-9C88C2D006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727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798AE9-9A51-487A-A62E-610692DDC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C89D-2D1A-4C68-A864-38468BB064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A2124B-FB38-4CDC-A4F8-B3E9A1BC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6FBFAE-2D50-48B2-954E-7FF3EFE8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F2472-5B5B-4CFE-946E-7F87542998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576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F6540F-E036-4830-85C9-E590210DF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34000-E5F6-4511-9636-85CDB87D0C8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241951-E2A6-460C-B2AB-FE3AACFE2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4B4664-FF32-4D44-BE8D-21D62400B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5270C-ED51-4B70-9EC4-CCDB686573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486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561B4D-62D5-4FD6-A3A3-B07C228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0285F-232F-466F-A5AA-F6E25C4419D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1A40CE-BD36-428C-AB85-B4D5A6CDA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7CADDF-BE9E-4B01-8FA9-C3B4A0AFC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E629E-4EFD-4048-9508-851691C5D7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51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FAD8E9-FE39-4E07-8384-5C0129094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69C43-1A46-40BB-A3DD-BBBF6E0D0EF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5417E0-2358-4013-ADB0-6E9687BB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6D1C36-E2D3-4B83-97C4-F71C7F254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4F7F9-9581-4BC5-8336-F3BD533A2E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822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2631E77-C503-4D0F-967A-A47173BAB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09220-16DE-453D-829E-A8B3AB52FE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F087047-240A-451F-B4A3-ADE9C2D4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F3E85E-F981-4AA8-96A6-CD3B566F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A245A-0F2F-4D97-BF64-7086B0A3AB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917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7A9B18D-2AC9-49C1-B39F-C2636AB98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6A6F9-1C32-46FA-9E21-14529CD8D5E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DBE7C3A-BCCA-4DD0-85EF-B2042AD0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EA417E6-585A-41B3-B95A-C77364F3E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10758-8968-40D8-8B31-9AA88DF0F4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180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9306734-1023-4AF5-BA58-70C38728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91B2-9777-4138-B146-8B541DA2E5B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4CB44FB-ABFB-43CE-AD16-1438230E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619465B-1485-47EC-8A0E-D69B4BC55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79B-466F-4391-99E1-F8E6909A01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351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2D41F06-6697-4BCC-A179-A7239E3F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24493-5606-41B2-94E8-0D28D4144C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631B7AC-28BD-4311-BD30-43C1EE2D1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FC1AB38-3D94-487C-9049-9AE0F565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05633-CEA5-4B83-B49D-0FC4BC676B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57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624ED4C-1546-4615-AC5B-5BCAA93A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EF487-52F3-4697-8462-F62912D2F5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6F48F5B-1FF2-44AB-8EF5-8A2BFDD5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AF077C5-358E-4F62-AD31-28B8EB12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CFFA4-1A7C-4F82-8066-32AC9534E4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789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B72C463-D663-4A1C-9BAB-04C2689B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B8A25-04AE-4B1C-BADF-C3AB0587D36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766C678-3B39-4D50-9B3D-1F67246A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55EECEB-A294-4CBB-9664-ABB9E801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C42E2-DF18-442D-94A0-A3424414AD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240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2F9B480-4646-42B9-97DC-57D861F5BB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5C8D940-85D0-49AC-AD0F-A4A55C85ED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EF5C01-804B-4446-AC4D-3442D170B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AA6809-DD76-4245-ABE2-1E9470565DA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ADAE01-E2B3-45CA-A461-C42126FA6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1906AE-EA3B-4DD5-9232-532C3A755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727E944-F3EA-493B-8AE7-E8E2BCA3D5B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5C8077B-DC8A-4C26-BB92-E612132C6D0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9D93C67-CB72-45CA-B746-A4A2F22376ED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5A67503-C1DC-4D97-A101-DEE793A4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37CFE25-5AD6-4C2D-B9B1-750FEDF2C0FF}"/>
              </a:ext>
            </a:extLst>
          </p:cNvPr>
          <p:cNvSpPr/>
          <p:nvPr/>
        </p:nvSpPr>
        <p:spPr>
          <a:xfrm>
            <a:off x="3313113" y="3429000"/>
            <a:ext cx="2500312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CAD1357-7B56-4769-9382-363D38918E22}"/>
              </a:ext>
            </a:extLst>
          </p:cNvPr>
          <p:cNvSpPr/>
          <p:nvPr/>
        </p:nvSpPr>
        <p:spPr>
          <a:xfrm>
            <a:off x="3313113" y="2938463"/>
            <a:ext cx="2500312" cy="4905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中期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F13F899-A47B-4CA4-90F3-CD85AAA4DDA2}"/>
              </a:ext>
            </a:extLst>
          </p:cNvPr>
          <p:cNvSpPr/>
          <p:nvPr/>
        </p:nvSpPr>
        <p:spPr>
          <a:xfrm>
            <a:off x="6200775" y="3429000"/>
            <a:ext cx="2500313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DE7689B-0B31-46B4-9A2A-C39AA29F25E4}"/>
              </a:ext>
            </a:extLst>
          </p:cNvPr>
          <p:cNvSpPr/>
          <p:nvPr/>
        </p:nvSpPr>
        <p:spPr>
          <a:xfrm>
            <a:off x="6200775" y="2938463"/>
            <a:ext cx="2500313" cy="4905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長期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8ED81E2-F20A-4C2B-B06B-5889C64C29A5}"/>
              </a:ext>
            </a:extLst>
          </p:cNvPr>
          <p:cNvSpPr/>
          <p:nvPr/>
        </p:nvSpPr>
        <p:spPr>
          <a:xfrm>
            <a:off x="414338" y="3429000"/>
            <a:ext cx="2501900" cy="26431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4D3C651-5BDD-4837-BBD0-2F52076D6D67}"/>
              </a:ext>
            </a:extLst>
          </p:cNvPr>
          <p:cNvSpPr/>
          <p:nvPr/>
        </p:nvSpPr>
        <p:spPr>
          <a:xfrm>
            <a:off x="414338" y="2938463"/>
            <a:ext cx="2501900" cy="4905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</a:rPr>
              <a:t>短期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9B43CC1-E859-418F-8206-FBD7BCA755DF}"/>
              </a:ext>
            </a:extLst>
          </p:cNvPr>
          <p:cNvSpPr/>
          <p:nvPr/>
        </p:nvSpPr>
        <p:spPr>
          <a:xfrm>
            <a:off x="485775" y="642938"/>
            <a:ext cx="8215313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問題点をここに入力</a:t>
            </a:r>
          </a:p>
        </p:txBody>
      </p:sp>
      <p:sp>
        <p:nvSpPr>
          <p:cNvPr id="33" name="下矢印 32">
            <a:extLst>
              <a:ext uri="{FF2B5EF4-FFF2-40B4-BE49-F238E27FC236}">
                <a16:creationId xmlns:a16="http://schemas.microsoft.com/office/drawing/2014/main" id="{2E830DE8-2504-4B1E-89D4-8493E4FE56EE}"/>
              </a:ext>
            </a:extLst>
          </p:cNvPr>
          <p:cNvSpPr/>
          <p:nvPr/>
        </p:nvSpPr>
        <p:spPr>
          <a:xfrm>
            <a:off x="2173288" y="1884363"/>
            <a:ext cx="4827587" cy="928687"/>
          </a:xfrm>
          <a:prstGeom prst="downArrow">
            <a:avLst>
              <a:gd name="adj1" fmla="val 50000"/>
              <a:gd name="adj2" fmla="val 65636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対策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5</cp:revision>
  <dcterms:created xsi:type="dcterms:W3CDTF">2009-02-20T09:16:29Z</dcterms:created>
  <dcterms:modified xsi:type="dcterms:W3CDTF">2021-08-07T12:32:07Z</dcterms:modified>
</cp:coreProperties>
</file>