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FF6600"/>
    <a:srgbClr val="FF9966"/>
    <a:srgbClr val="FF9933"/>
    <a:srgbClr val="FFCC00"/>
    <a:srgbClr val="FFCC66"/>
    <a:srgbClr val="FFCC99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78C70AB2-E94E-4AFB-80EF-10E85B9C355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EA97D1F9-AD69-46EA-803F-2D5AC64A984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2B18E360-878A-45AE-ADA0-B454A22740B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11116B89-46C1-455A-B4F0-80D063C41E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056972BA-15D3-4DD6-9976-8AF1FB95F0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CAD499D0-807F-4A23-8F5E-8773E2678C1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AB7F1B3-345D-462C-BE63-004B841BFF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C0E7DD1A-365A-47EA-85FF-D2FBF91D84D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89D86A9A-8235-471F-85C3-7F31D9844C9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10A73CC8-072A-47C8-80FD-BCCEBD75F9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EA024072-C244-48C9-956E-EA77CE40D6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4879A9C-E679-461C-A20D-0DAB80238BF9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798FBF5-F33E-4BCA-A33C-066077815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D9F68-D983-4D6B-84F7-64E0C3BDB20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6295AD6-99A4-4DED-82C1-FB2802CC8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AD002C9-CF8B-4E9C-B8FD-606312D21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B8F339-6B23-4FB0-86CF-04141526358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4139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D5EA212-A728-494A-888B-2394557A3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85E2A3-E06E-44FA-9E04-1AC14894875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FD27AE1-59AC-4E57-8A5A-B0586A95E2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11EF4A8-9002-4386-881E-73188B854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B1D34-FD82-421A-B3AC-FDC5504A81E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70930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3B2DD42-5A7F-4A7F-B742-C40772045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2373C-865A-412A-888F-875C12715F5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7634442-66A8-49B8-9EB8-3D68512CD5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E0AD7B2-39EB-4ABB-B8D9-439F74B91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848034-9CD7-4308-952E-3CFC4687112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9334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AF41D89-90D2-40C3-9840-98A95CB29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B9AB1-BE46-4372-B769-3828B07322D0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05CFC57-6D24-4464-AFD7-305BB9965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E49FEEA-6EF7-43F6-AFC1-F106487C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E6E30-4233-4007-9D32-787CA0010B8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6336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38C2B0E-191B-48BE-8376-EC6FC7DA6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6DF4A-0CC3-44C3-9363-DBAF8392C59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BD0F0DA-AF3D-4FB4-BF0F-B51AAB751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7AC7001-263B-4A8D-B4CE-10C2F2056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111136-DC8B-4FFB-8D29-B5B88FED2B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89246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15E3847-7348-4303-865A-756741E43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A8C3F5-FDDD-4F59-953E-71561DE9FE3F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D43A5FA-AAFC-47B1-ABA6-40F9C7F27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1385407-D3D2-4076-AF2D-9E3DC8B93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9F8E7D-D97F-4F50-8462-3FDC68FF781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1698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3EDEC63B-82A3-4752-98C8-C1DA8AE10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ADC3D-F2F3-4AC5-A96E-30CB204A1D0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976FB025-F6A8-4CB9-B375-C02BFD234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CEAE6FA0-F532-4B27-905D-3CF02BE57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A3E53C-1C8D-4D0B-9BD2-4A94036531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96359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910D4CA6-3F85-42EC-BD01-6DD142820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05339-529B-4A38-8DE4-274B3EBF5E2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6DF08F0D-D861-433E-83E8-F9EE506FD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AA597CF-8189-4C67-9023-2280FAB16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9DB997-DF8C-4F8F-A7A0-5E653462E54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29118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05D0ECE8-FD59-4360-87EC-69FAF356D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5AD62-3A0B-45C7-83E8-D25E5A186C2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EC92A849-8BD4-4161-B1ED-3C8F14D4CB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1042471C-3217-40C9-B955-256AF988F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E7AEAD-E140-49CA-B4B0-14969892BB1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6957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50A6E53D-703E-4D11-993A-FFF5484F4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B55A6-5347-450F-9CA9-FDC899B27A5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05516EA9-2405-46C2-AB69-6602D2291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A6A2ADF-7AB8-4163-9DB9-CDD346897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00BB-2120-44CC-8ACC-734D4D3C15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464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2872562-D943-4C04-AF30-B24700142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C2359-94AE-4648-B9FD-7754EA24EEF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0DA2DA2-8491-4A56-BC74-7C7D7D19F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A7B634D1-FD35-40CE-8395-1C1EE4AD2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1B0222-69BA-4DBC-8EF7-50B6A9E3779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2052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2D6BAB82-6A70-47CE-AB3C-D6C4E8D8B77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8693165-EF87-4133-9439-9321074C74F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D173A00-24CB-45C2-A8F5-82B9331BC6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B353476-B5D2-4CFA-992D-068FF2BE8E6B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CAAE64B-2357-4C38-ADFB-3BAED67375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175ACDF-307C-4D99-B8F8-53C9429DDA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ED434C4-C452-4910-80C7-C67362177AFB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244D0180-0332-4C2F-AEF0-E10C8F08D18B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953F4398-629D-4DA8-AA80-EB3C06AA7417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2" name="テキスト ボックス 225">
            <a:extLst>
              <a:ext uri="{FF2B5EF4-FFF2-40B4-BE49-F238E27FC236}">
                <a16:creationId xmlns:a16="http://schemas.microsoft.com/office/drawing/2014/main" id="{8400F787-2B54-4845-80CE-E965BF387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2051050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問題点と対策</a:t>
            </a:r>
          </a:p>
        </p:txBody>
      </p:sp>
      <p:sp>
        <p:nvSpPr>
          <p:cNvPr id="15" name="下矢印 14">
            <a:extLst>
              <a:ext uri="{FF2B5EF4-FFF2-40B4-BE49-F238E27FC236}">
                <a16:creationId xmlns:a16="http://schemas.microsoft.com/office/drawing/2014/main" id="{38161096-85DA-405C-B51A-D18639FC9A9B}"/>
              </a:ext>
            </a:extLst>
          </p:cNvPr>
          <p:cNvSpPr/>
          <p:nvPr/>
        </p:nvSpPr>
        <p:spPr>
          <a:xfrm>
            <a:off x="398463" y="1500188"/>
            <a:ext cx="1143000" cy="4700587"/>
          </a:xfrm>
          <a:prstGeom prst="downArrow">
            <a:avLst>
              <a:gd name="adj1" fmla="val 50000"/>
              <a:gd name="adj2" fmla="val 33305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円/楕円 15">
            <a:extLst>
              <a:ext uri="{FF2B5EF4-FFF2-40B4-BE49-F238E27FC236}">
                <a16:creationId xmlns:a16="http://schemas.microsoft.com/office/drawing/2014/main" id="{A354F131-C3C9-4F05-BAA0-0457E5940D32}"/>
              </a:ext>
            </a:extLst>
          </p:cNvPr>
          <p:cNvSpPr/>
          <p:nvPr/>
        </p:nvSpPr>
        <p:spPr>
          <a:xfrm>
            <a:off x="214313" y="2428875"/>
            <a:ext cx="1500187" cy="85725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短期</a:t>
            </a:r>
          </a:p>
        </p:txBody>
      </p:sp>
      <p:sp>
        <p:nvSpPr>
          <p:cNvPr id="17" name="円/楕円 16">
            <a:extLst>
              <a:ext uri="{FF2B5EF4-FFF2-40B4-BE49-F238E27FC236}">
                <a16:creationId xmlns:a16="http://schemas.microsoft.com/office/drawing/2014/main" id="{C991A6EC-01D1-4AA5-9376-DFCE523CE34E}"/>
              </a:ext>
            </a:extLst>
          </p:cNvPr>
          <p:cNvSpPr/>
          <p:nvPr/>
        </p:nvSpPr>
        <p:spPr>
          <a:xfrm>
            <a:off x="214313" y="3643313"/>
            <a:ext cx="1500187" cy="85725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中期</a:t>
            </a:r>
          </a:p>
        </p:txBody>
      </p:sp>
      <p:sp>
        <p:nvSpPr>
          <p:cNvPr id="18" name="円/楕円 17">
            <a:extLst>
              <a:ext uri="{FF2B5EF4-FFF2-40B4-BE49-F238E27FC236}">
                <a16:creationId xmlns:a16="http://schemas.microsoft.com/office/drawing/2014/main" id="{1A14F54C-5512-419B-8426-433398E50C65}"/>
              </a:ext>
            </a:extLst>
          </p:cNvPr>
          <p:cNvSpPr/>
          <p:nvPr/>
        </p:nvSpPr>
        <p:spPr>
          <a:xfrm>
            <a:off x="214313" y="4830763"/>
            <a:ext cx="1500187" cy="857250"/>
          </a:xfrm>
          <a:prstGeom prst="ellipse">
            <a:avLst/>
          </a:prstGeom>
          <a:solidFill>
            <a:schemeClr val="bg1">
              <a:lumMod val="6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3200" b="1" dirty="0"/>
              <a:t>長期</a:t>
            </a:r>
          </a:p>
        </p:txBody>
      </p:sp>
      <p:grpSp>
        <p:nvGrpSpPr>
          <p:cNvPr id="2" name="グループ化 19">
            <a:extLst>
              <a:ext uri="{FF2B5EF4-FFF2-40B4-BE49-F238E27FC236}">
                <a16:creationId xmlns:a16="http://schemas.microsoft.com/office/drawing/2014/main" id="{029F7DE9-96D2-4154-8AAF-A15CAD3186C5}"/>
              </a:ext>
            </a:extLst>
          </p:cNvPr>
          <p:cNvGrpSpPr/>
          <p:nvPr/>
        </p:nvGrpSpPr>
        <p:grpSpPr>
          <a:xfrm>
            <a:off x="142844" y="631678"/>
            <a:ext cx="1675976" cy="1582876"/>
            <a:chOff x="260832" y="560240"/>
            <a:chExt cx="1440000" cy="1440000"/>
          </a:xfrm>
          <a:solidFill>
            <a:schemeClr val="bg1">
              <a:lumMod val="50000"/>
            </a:schemeClr>
          </a:solidFill>
        </p:grpSpPr>
        <p:sp>
          <p:nvSpPr>
            <p:cNvPr id="13" name="星 24 12">
              <a:extLst>
                <a:ext uri="{FF2B5EF4-FFF2-40B4-BE49-F238E27FC236}">
                  <a16:creationId xmlns:a16="http://schemas.microsoft.com/office/drawing/2014/main" id="{326F30B2-233D-4663-BB64-5405F055897E}"/>
                </a:ext>
              </a:extLst>
            </p:cNvPr>
            <p:cNvSpPr/>
            <p:nvPr/>
          </p:nvSpPr>
          <p:spPr>
            <a:xfrm>
              <a:off x="260832" y="560240"/>
              <a:ext cx="1440000" cy="1440000"/>
            </a:xfrm>
            <a:prstGeom prst="star24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 b="1" dirty="0"/>
            </a:p>
          </p:txBody>
        </p:sp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E3048C38-2707-43F1-A409-5AF2106CFCE8}"/>
                </a:ext>
              </a:extLst>
            </p:cNvPr>
            <p:cNvSpPr/>
            <p:nvPr/>
          </p:nvSpPr>
          <p:spPr>
            <a:xfrm>
              <a:off x="476527" y="987853"/>
              <a:ext cx="1008610" cy="584775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ja-JP" altLang="en-US" sz="3200" b="1" dirty="0">
                  <a:solidFill>
                    <a:schemeClr val="bg1"/>
                  </a:solidFill>
                  <a:latin typeface="Arial" charset="0"/>
                  <a:ea typeface="ＭＳ Ｐゴシック" charset="-128"/>
                </a:rPr>
                <a:t>問題</a:t>
              </a:r>
            </a:p>
          </p:txBody>
        </p: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C4BB7D48-D74F-4807-87DE-D7872E503BF4}"/>
              </a:ext>
            </a:extLst>
          </p:cNvPr>
          <p:cNvSpPr/>
          <p:nvPr/>
        </p:nvSpPr>
        <p:spPr>
          <a:xfrm>
            <a:off x="1857375" y="2482850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50969528-97A8-4AED-88B3-956B5D08EBA9}"/>
              </a:ext>
            </a:extLst>
          </p:cNvPr>
          <p:cNvSpPr/>
          <p:nvPr/>
        </p:nvSpPr>
        <p:spPr>
          <a:xfrm>
            <a:off x="1857375" y="3705225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238B25B5-E861-4C2F-BB06-D1C3683A8A70}"/>
              </a:ext>
            </a:extLst>
          </p:cNvPr>
          <p:cNvSpPr/>
          <p:nvPr/>
        </p:nvSpPr>
        <p:spPr>
          <a:xfrm>
            <a:off x="1857375" y="4875213"/>
            <a:ext cx="6796088" cy="7683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7F5135E-55A5-479F-84C8-CE82E2B5B9E5}"/>
              </a:ext>
            </a:extLst>
          </p:cNvPr>
          <p:cNvSpPr/>
          <p:nvPr/>
        </p:nvSpPr>
        <p:spPr>
          <a:xfrm>
            <a:off x="1857375" y="839788"/>
            <a:ext cx="6796088" cy="10890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pPr>
              <a:defRPr/>
            </a:pPr>
            <a:r>
              <a:rPr lang="ja-JP" altLang="en-US" sz="3200" dirty="0">
                <a:solidFill>
                  <a:schemeClr val="tx1"/>
                </a:solidFill>
              </a:rPr>
              <a:t>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20</Words>
  <Application>Microsoft Office PowerPoint</Application>
  <PresentationFormat>画面に合わせる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ややポップな印象の、問題点とその対策のテンプレートです。対策は「短期」「中期」「長期」に分けて記入できます。</dc:description>
  <cp:revision>7</cp:revision>
  <dcterms:created xsi:type="dcterms:W3CDTF">2009-02-20T09:16:29Z</dcterms:created>
  <dcterms:modified xsi:type="dcterms:W3CDTF">2021-08-07T12:30:47Z</dcterms:modified>
</cp:coreProperties>
</file>