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6600"/>
    <a:srgbClr val="FF9966"/>
    <a:srgbClr val="FF9933"/>
    <a:srgbClr val="FFCC00"/>
    <a:srgbClr val="FFCC66"/>
    <a:srgbClr val="FFCC99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4A18C2B7-0C19-4F40-8340-0A4859E056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81E98970-27A8-4DF9-9C20-54429D1124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EB57815-767A-42E6-932F-6D886BFFAA53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97108851-61CB-4DB1-83E9-8F8BE21325A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285FFB9F-6563-431E-8BC8-66DDA5F198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9F0E125C-215B-4808-BA0A-514AF5CF8FE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070F28D4-0401-4BF7-ACD5-CA0EF44BA3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374D590-2CA4-413F-A10D-7B4607F08EA7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61CBBBF4-3C1A-4A10-8D1A-BFEE6F46CA5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8A3C7A51-27F0-4711-A731-59476EA0819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FA9A6FCC-25C3-4788-8BB8-FDBD8A4D19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1C7C4B3-040E-4095-8CB8-2D754ED2464B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B61527C-7438-4002-8C4A-2FAF14D1E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5ACE7-2C95-4ABD-82E7-E2AF39782991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788DDAA-3AA7-4158-99AE-B6FF48D16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29F47D0-AEBA-43D5-9D64-C1D361F88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75539-1C0E-4E89-AA4C-E972D21E2B3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30060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3937F79-4E0B-4864-893D-27532ADE6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66CF3-D21F-4B09-B21A-31E8FA08B5E3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01A9AB2-A219-4439-8068-E51F43B1B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D54670C-5B95-4930-B77C-42ED59353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1CE4C-8D1E-449F-9999-B9EF1E379D0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324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1CE81FB-DB7E-4147-AE0E-B349882FB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98344-25CB-4102-9ED9-5595644926B0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5C9EA65-1C32-42F1-9F66-04CE91D34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4318255-E332-4B0A-B618-7208E6E1E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559AFD-BDED-4CF3-912B-31D0D8DDC71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8189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A6FFA5B-DC89-40CD-9210-39FBDAE2F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18951-49E0-4191-95AE-9A36FA48F65C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15B921D-4E13-46C8-B06B-1DE7D48B5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AB74FFF-5A2E-41AC-B982-2ED4EB709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76484-C9CF-457D-BB63-847BD6220D7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1002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F27F94F-E2E3-4433-8B41-5ACF4FF98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9E633-CA4D-4FB9-8283-B0B97FD6548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D053202-3749-4193-BB25-A083F06EC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0E0FC0B-FA47-4D40-B727-8BC9386C5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3D3AD-7B99-4576-A1D9-A68255B1F05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169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BA20F4C-C15B-4DE3-884F-F52430A09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2634D-CB8B-46B4-A3F9-60E7B281D762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FCABBEB-C6D3-42AF-8071-109AC27C2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39907D49-9FE9-4AE7-BDAB-1360BA065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D9814-7895-41E2-A4E2-9C16A099826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0303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403142F4-CE45-4F17-B5ED-5D68380ED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D50CA-11F1-4735-8BF0-5070D3FED191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C7D7E8CA-9E3E-4E4D-AE73-5E51F202B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50EB5A5A-91C2-459A-A25B-8C5F92DDE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A7324-5DCE-4B13-8AFB-D632DA87101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51885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46B8E645-6E28-4EF6-A8E7-50EA4A68E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0F3B8-A517-4930-B012-A95A3B57F5B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AB8F7405-7BC6-4533-9A2B-1D8C96326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C9C75CFD-0C5F-47D4-B6D9-9ED4D8026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01EF9-5E2C-4488-923D-BD768E06CBA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8315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49E4D2DA-7420-4AFA-9B4B-20412028A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BBA80-F011-4757-9BBE-F4AF1D98A8F9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4441FD4D-515C-4738-A335-157A34B09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39B7898D-C221-4CF7-A3D2-DEB49ACCB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763C6-BE17-490A-902B-4D7D6AAFBB9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498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0B2DA3D5-19F6-4F34-B14E-C7190E50E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BAEC3-E663-4333-A236-3D6189D8393B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93D18C6-C36F-4B5B-87B4-636DAFFA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9EC1D511-3B66-4A52-88B4-387E7D893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46AE08-1AFC-4C3E-AC2D-F6A4A4E438D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379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9675980B-6051-46CA-A6AC-D99C08687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07CEE-7992-4930-8881-24F8E68CE3C0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0FCC647B-3DF1-4A7A-8823-7CE54224C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098360A-392C-465B-8B62-BAC8D6231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4DDACF-5925-428F-BB32-24F0C8EDC11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9336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A19E113A-A35E-4971-A09A-6AC5630A793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2F6D66CC-5BDA-4E21-B3FE-457A15018F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3D80EBF-55FA-4878-99BA-4D8DA36721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110705E-FD9D-49CE-AAB5-F4B7695CE407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5C02651-0563-4C93-8AC6-747EE36A82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4D4BB52-3AB7-44A6-8379-689955262E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447D65C-D456-4948-801D-71CFCD8392EA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50105267-53B3-44D5-A4D0-B9BB211DF956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FCDD65A4-B851-4D60-9F22-9D8F8226BB04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597B22B0-95EB-4BF1-A1F1-88FD72A89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205105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>
                <a:latin typeface="Calibri" panose="020F0502020204030204" pitchFamily="34" charset="0"/>
              </a:rPr>
              <a:t>問題点と対策</a:t>
            </a:r>
          </a:p>
        </p:txBody>
      </p:sp>
      <p:sp>
        <p:nvSpPr>
          <p:cNvPr id="15" name="下矢印 14">
            <a:extLst>
              <a:ext uri="{FF2B5EF4-FFF2-40B4-BE49-F238E27FC236}">
                <a16:creationId xmlns:a16="http://schemas.microsoft.com/office/drawing/2014/main" id="{BCC69CA8-1790-4962-8933-90B6DCF41A25}"/>
              </a:ext>
            </a:extLst>
          </p:cNvPr>
          <p:cNvSpPr/>
          <p:nvPr/>
        </p:nvSpPr>
        <p:spPr>
          <a:xfrm>
            <a:off x="398463" y="1500188"/>
            <a:ext cx="1143000" cy="4700587"/>
          </a:xfrm>
          <a:prstGeom prst="downArrow">
            <a:avLst>
              <a:gd name="adj1" fmla="val 50000"/>
              <a:gd name="adj2" fmla="val 3330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円/楕円 15">
            <a:extLst>
              <a:ext uri="{FF2B5EF4-FFF2-40B4-BE49-F238E27FC236}">
                <a16:creationId xmlns:a16="http://schemas.microsoft.com/office/drawing/2014/main" id="{12B711A5-4266-411C-A174-8D02F0EF0EF3}"/>
              </a:ext>
            </a:extLst>
          </p:cNvPr>
          <p:cNvSpPr/>
          <p:nvPr/>
        </p:nvSpPr>
        <p:spPr>
          <a:xfrm>
            <a:off x="214313" y="2428875"/>
            <a:ext cx="1500187" cy="857250"/>
          </a:xfrm>
          <a:prstGeom prst="ellipse">
            <a:avLst/>
          </a:prstGeom>
          <a:solidFill>
            <a:srgbClr val="CCFF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b="1" dirty="0"/>
              <a:t>短期</a:t>
            </a:r>
          </a:p>
        </p:txBody>
      </p:sp>
      <p:sp>
        <p:nvSpPr>
          <p:cNvPr id="17" name="円/楕円 16">
            <a:extLst>
              <a:ext uri="{FF2B5EF4-FFF2-40B4-BE49-F238E27FC236}">
                <a16:creationId xmlns:a16="http://schemas.microsoft.com/office/drawing/2014/main" id="{A3E5D501-CA34-4E6F-B07D-DEEBC832A261}"/>
              </a:ext>
            </a:extLst>
          </p:cNvPr>
          <p:cNvSpPr/>
          <p:nvPr/>
        </p:nvSpPr>
        <p:spPr>
          <a:xfrm>
            <a:off x="214313" y="3643313"/>
            <a:ext cx="1500187" cy="857250"/>
          </a:xfrm>
          <a:prstGeom prst="ellipse">
            <a:avLst/>
          </a:prstGeom>
          <a:solidFill>
            <a:srgbClr val="99FF6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b="1" dirty="0"/>
              <a:t>中期</a:t>
            </a:r>
          </a:p>
        </p:txBody>
      </p:sp>
      <p:sp>
        <p:nvSpPr>
          <p:cNvPr id="18" name="円/楕円 17">
            <a:extLst>
              <a:ext uri="{FF2B5EF4-FFF2-40B4-BE49-F238E27FC236}">
                <a16:creationId xmlns:a16="http://schemas.microsoft.com/office/drawing/2014/main" id="{6BBA026D-5151-40A4-A8B0-42BC85D5C85B}"/>
              </a:ext>
            </a:extLst>
          </p:cNvPr>
          <p:cNvSpPr/>
          <p:nvPr/>
        </p:nvSpPr>
        <p:spPr>
          <a:xfrm>
            <a:off x="214313" y="4830763"/>
            <a:ext cx="1500187" cy="857250"/>
          </a:xfrm>
          <a:prstGeom prst="ellipse">
            <a:avLst/>
          </a:prstGeom>
          <a:solidFill>
            <a:srgbClr val="66FF3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b="1" dirty="0"/>
              <a:t>長期</a:t>
            </a:r>
          </a:p>
        </p:txBody>
      </p:sp>
      <p:grpSp>
        <p:nvGrpSpPr>
          <p:cNvPr id="2" name="グループ化 19">
            <a:extLst>
              <a:ext uri="{FF2B5EF4-FFF2-40B4-BE49-F238E27FC236}">
                <a16:creationId xmlns:a16="http://schemas.microsoft.com/office/drawing/2014/main" id="{BEA89FDE-AF0A-4D23-BD92-7416EA897C07}"/>
              </a:ext>
            </a:extLst>
          </p:cNvPr>
          <p:cNvGrpSpPr/>
          <p:nvPr/>
        </p:nvGrpSpPr>
        <p:grpSpPr>
          <a:xfrm>
            <a:off x="142844" y="631678"/>
            <a:ext cx="1675976" cy="1582876"/>
            <a:chOff x="260832" y="560240"/>
            <a:chExt cx="1440000" cy="1440000"/>
          </a:xfrm>
          <a:solidFill>
            <a:srgbClr val="00B050"/>
          </a:solidFill>
        </p:grpSpPr>
        <p:sp>
          <p:nvSpPr>
            <p:cNvPr id="13" name="星 24 12">
              <a:extLst>
                <a:ext uri="{FF2B5EF4-FFF2-40B4-BE49-F238E27FC236}">
                  <a16:creationId xmlns:a16="http://schemas.microsoft.com/office/drawing/2014/main" id="{08319280-9239-4CA8-8DF9-53674CCE2C8B}"/>
                </a:ext>
              </a:extLst>
            </p:cNvPr>
            <p:cNvSpPr/>
            <p:nvPr/>
          </p:nvSpPr>
          <p:spPr>
            <a:xfrm>
              <a:off x="260832" y="560240"/>
              <a:ext cx="1440000" cy="1440000"/>
            </a:xfrm>
            <a:prstGeom prst="star2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2000" b="1" dirty="0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19A69DFB-25BB-49F9-B7CA-44377C485FCE}"/>
                </a:ext>
              </a:extLst>
            </p:cNvPr>
            <p:cNvSpPr/>
            <p:nvPr/>
          </p:nvSpPr>
          <p:spPr>
            <a:xfrm>
              <a:off x="476527" y="987853"/>
              <a:ext cx="1008610" cy="584775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ja-JP" altLang="en-US" sz="3200" b="1" dirty="0">
                  <a:solidFill>
                    <a:schemeClr val="bg1"/>
                  </a:solidFill>
                  <a:latin typeface="Arial" charset="0"/>
                  <a:ea typeface="ＭＳ Ｐゴシック" charset="-128"/>
                </a:rPr>
                <a:t>問題</a:t>
              </a:r>
            </a:p>
          </p:txBody>
        </p:sp>
      </p:grp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4457F73-0672-48FC-A4A7-AA0C9F29023C}"/>
              </a:ext>
            </a:extLst>
          </p:cNvPr>
          <p:cNvSpPr/>
          <p:nvPr/>
        </p:nvSpPr>
        <p:spPr>
          <a:xfrm>
            <a:off x="1857375" y="2482850"/>
            <a:ext cx="6796088" cy="76835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ここに入力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74D589B-D15D-42BF-B3DD-B3E174623CDD}"/>
              </a:ext>
            </a:extLst>
          </p:cNvPr>
          <p:cNvSpPr/>
          <p:nvPr/>
        </p:nvSpPr>
        <p:spPr>
          <a:xfrm>
            <a:off x="1857375" y="3705225"/>
            <a:ext cx="6796088" cy="76835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ここに入力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3C3E266-88C4-4B41-8E1D-85EA45900D17}"/>
              </a:ext>
            </a:extLst>
          </p:cNvPr>
          <p:cNvSpPr/>
          <p:nvPr/>
        </p:nvSpPr>
        <p:spPr>
          <a:xfrm>
            <a:off x="1857375" y="4875213"/>
            <a:ext cx="6796088" cy="76835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ここに入力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373F0AA-1D73-4F3A-B1CC-AA2B03FB30C4}"/>
              </a:ext>
            </a:extLst>
          </p:cNvPr>
          <p:cNvSpPr/>
          <p:nvPr/>
        </p:nvSpPr>
        <p:spPr>
          <a:xfrm>
            <a:off x="1857375" y="839788"/>
            <a:ext cx="6796088" cy="108902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ここに入力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20</Words>
  <Application>Microsoft Office PowerPoint</Application>
  <PresentationFormat>画面に合わせる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ややポップな印象の、問題点とその対策のテンプレートです。対策は「短期」「中期」「長期」に分けて記入できます。</dc:description>
  <cp:revision>7</cp:revision>
  <dcterms:created xsi:type="dcterms:W3CDTF">2009-02-20T09:16:29Z</dcterms:created>
  <dcterms:modified xsi:type="dcterms:W3CDTF">2021-08-07T12:30:07Z</dcterms:modified>
</cp:coreProperties>
</file>