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6600"/>
    <a:srgbClr val="FF9966"/>
    <a:srgbClr val="FF9933"/>
    <a:srgbClr val="FFCC00"/>
    <a:srgbClr val="FFCC66"/>
    <a:srgbClr val="FFCC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A18C2B7-0C19-4F40-8340-0A4859E056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1E98970-27A8-4DF9-9C20-54429D1124C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EB57815-767A-42E6-932F-6D886BFFAA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7108851-61CB-4DB1-83E9-8F8BE21325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85FFB9F-6563-431E-8BC8-66DDA5F19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F0E125C-215B-4808-BA0A-514AF5CF8F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70F28D4-0401-4BF7-ACD5-CA0EF44BA3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374D590-2CA4-413F-A10D-7B4607F08EA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1CBBBF4-3C1A-4A10-8D1A-BFEE6F46CA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A3C7A51-27F0-4711-A731-59476EA081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A9A6FCC-25C3-4788-8BB8-FDBD8A4D1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1C7C4B3-040E-4095-8CB8-2D754ED2464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B61527C-7438-4002-8C4A-2FAF14D1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5ACE7-2C95-4ABD-82E7-E2AF3978299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88DDAA-3AA7-4158-99AE-B6FF48D16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9F47D0-AEBA-43D5-9D64-C1D361F88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75539-1C0E-4E89-AA4C-E972D21E2B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006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937F79-4E0B-4864-893D-27532ADE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66CF3-D21F-4B09-B21A-31E8FA08B5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1A9AB2-A219-4439-8068-E51F43B1B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54670C-5B95-4930-B77C-42ED59353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1CE4C-8D1E-449F-9999-B9EF1E379D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324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1CE81FB-DB7E-4147-AE0E-B349882F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98344-25CB-4102-9ED9-5595644926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C9EA65-1C32-42F1-9F66-04CE91D34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4318255-E332-4B0A-B618-7208E6E1E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59AFD-BDED-4CF3-912B-31D0D8DDC7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818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6FFA5B-DC89-40CD-9210-39FBDAE2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18951-49E0-4191-95AE-9A36FA48F65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15B921D-4E13-46C8-B06B-1DE7D48B5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B74FFF-5A2E-41AC-B982-2ED4EB70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76484-C9CF-457D-BB63-847BD6220D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002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F27F94F-E2E3-4433-8B41-5ACF4FF98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9E633-CA4D-4FB9-8283-B0B97FD6548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053202-3749-4193-BB25-A083F06EC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E0FC0B-FA47-4D40-B727-8BC9386C5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3D3AD-7B99-4576-A1D9-A68255B1F0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169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BA20F4C-C15B-4DE3-884F-F52430A09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2634D-CB8B-46B4-A3F9-60E7B281D76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FCABBEB-C6D3-42AF-8071-109AC27C2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9907D49-9FE9-4AE7-BDAB-1360BA06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9814-7895-41E2-A4E2-9C16A09982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030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03142F4-CE45-4F17-B5ED-5D68380ED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D50CA-11F1-4735-8BF0-5070D3FED19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7D7E8CA-9E3E-4E4D-AE73-5E51F202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0EB5A5A-91C2-459A-A25B-8C5F92D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A7324-5DCE-4B13-8AFB-D632DA8710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188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6B8E645-6E28-4EF6-A8E7-50EA4A68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0F3B8-A517-4930-B012-A95A3B57F5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B8F7405-7BC6-4533-9A2B-1D8C96326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9C75CFD-0C5F-47D4-B6D9-9ED4D8026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01EF9-5E2C-4488-923D-BD768E06CB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831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9E4D2DA-7420-4AFA-9B4B-20412028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BBA80-F011-4757-9BBE-F4AF1D98A8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441FD4D-515C-4738-A335-157A34B0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9B7898D-C221-4CF7-A3D2-DEB49ACCB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763C6-BE17-490A-902B-4D7D6AAFBB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498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2DA3D5-19F6-4F34-B14E-C7190E50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BAEC3-E663-4333-A236-3D6189D8393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93D18C6-C36F-4B5B-87B4-636DAFFA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EC1D511-3B66-4A52-88B4-387E7D893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6AE08-1AFC-4C3E-AC2D-F6A4A4E438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379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675980B-6051-46CA-A6AC-D99C0868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07CEE-7992-4930-8881-24F8E68CE3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FCC647B-3DF1-4A7A-8823-7CE54224C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98360A-392C-465B-8B62-BAC8D6231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DDACF-5925-428F-BB32-24F0C8EDC1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336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19E113A-A35E-4971-A09A-6AC5630A79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F6D66CC-5BDA-4E21-B3FE-457A15018F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3D80EBF-55FA-4878-99BA-4D8DA36721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110705E-FD9D-49CE-AAB5-F4B7695CE40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C02651-0563-4C93-8AC6-747EE36A8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D4BB52-3AB7-44A6-8379-689955262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47D65C-D456-4948-801D-71CFCD8392E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0105267-53B3-44D5-A4D0-B9BB211DF95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CDD65A4-B851-4D60-9F22-9D8F8226BB0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597B22B0-95EB-4BF1-A1F1-88FD72A89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BCC69CA8-1790-4962-8933-90B6DCF41A25}"/>
              </a:ext>
            </a:extLst>
          </p:cNvPr>
          <p:cNvSpPr/>
          <p:nvPr/>
        </p:nvSpPr>
        <p:spPr>
          <a:xfrm>
            <a:off x="398463" y="1500188"/>
            <a:ext cx="1143000" cy="4700587"/>
          </a:xfrm>
          <a:prstGeom prst="downArrow">
            <a:avLst>
              <a:gd name="adj1" fmla="val 50000"/>
              <a:gd name="adj2" fmla="val 33305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12B711A5-4266-411C-A174-8D02F0EF0EF3}"/>
              </a:ext>
            </a:extLst>
          </p:cNvPr>
          <p:cNvSpPr/>
          <p:nvPr/>
        </p:nvSpPr>
        <p:spPr>
          <a:xfrm>
            <a:off x="214313" y="2428875"/>
            <a:ext cx="1500187" cy="857250"/>
          </a:xfrm>
          <a:prstGeom prst="ellipse">
            <a:avLst/>
          </a:prstGeom>
          <a:solidFill>
            <a:srgbClr val="CC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A3E5D501-CA34-4E6F-B07D-DEEBC832A261}"/>
              </a:ext>
            </a:extLst>
          </p:cNvPr>
          <p:cNvSpPr/>
          <p:nvPr/>
        </p:nvSpPr>
        <p:spPr>
          <a:xfrm>
            <a:off x="214313" y="3643313"/>
            <a:ext cx="1500187" cy="857250"/>
          </a:xfrm>
          <a:prstGeom prst="ellipse">
            <a:avLst/>
          </a:prstGeom>
          <a:solidFill>
            <a:srgbClr val="99FF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18" name="円/楕円 17">
            <a:extLst>
              <a:ext uri="{FF2B5EF4-FFF2-40B4-BE49-F238E27FC236}">
                <a16:creationId xmlns:a16="http://schemas.microsoft.com/office/drawing/2014/main" id="{6BBA026D-5151-40A4-A8B0-42BC85D5C85B}"/>
              </a:ext>
            </a:extLst>
          </p:cNvPr>
          <p:cNvSpPr/>
          <p:nvPr/>
        </p:nvSpPr>
        <p:spPr>
          <a:xfrm>
            <a:off x="214313" y="4830763"/>
            <a:ext cx="1500187" cy="857250"/>
          </a:xfrm>
          <a:prstGeom prst="ellipse">
            <a:avLst/>
          </a:prstGeom>
          <a:solidFill>
            <a:srgbClr val="66FF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BEA89FDE-AF0A-4D23-BD92-7416EA897C07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rgbClr val="00B050"/>
          </a:solidFill>
        </p:grpSpPr>
        <p:sp>
          <p:nvSpPr>
            <p:cNvPr id="13" name="星 24 12">
              <a:extLst>
                <a:ext uri="{FF2B5EF4-FFF2-40B4-BE49-F238E27FC236}">
                  <a16:creationId xmlns:a16="http://schemas.microsoft.com/office/drawing/2014/main" id="{08319280-9239-4CA8-8DF9-53674CCE2C8B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9A69DFB-25BB-49F9-B7CA-44377C485FCE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4457F73-0672-48FC-A4A7-AA0C9F29023C}"/>
              </a:ext>
            </a:extLst>
          </p:cNvPr>
          <p:cNvSpPr/>
          <p:nvPr/>
        </p:nvSpPr>
        <p:spPr>
          <a:xfrm>
            <a:off x="1857375" y="2482850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74D589B-D15D-42BF-B3DD-B3E174623CDD}"/>
              </a:ext>
            </a:extLst>
          </p:cNvPr>
          <p:cNvSpPr/>
          <p:nvPr/>
        </p:nvSpPr>
        <p:spPr>
          <a:xfrm>
            <a:off x="1857375" y="3705225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3C3E266-88C4-4B41-8E1D-85EA45900D17}"/>
              </a:ext>
            </a:extLst>
          </p:cNvPr>
          <p:cNvSpPr/>
          <p:nvPr/>
        </p:nvSpPr>
        <p:spPr>
          <a:xfrm>
            <a:off x="1857375" y="4875213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373F0AA-1D73-4F3A-B1CC-AA2B03FB30C4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ややポップな印象の、問題点とその対策のテンプレートです。対策は「短期」「中期」「長期」に分けて記入できます。</dc:description>
  <cp:revision>7</cp:revision>
  <dcterms:created xsi:type="dcterms:W3CDTF">2009-02-20T09:16:29Z</dcterms:created>
  <dcterms:modified xsi:type="dcterms:W3CDTF">2021-08-07T12:30:07Z</dcterms:modified>
</cp:coreProperties>
</file>