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6600"/>
    <a:srgbClr val="FF9966"/>
    <a:srgbClr val="FF9933"/>
    <a:srgbClr val="FFCC00"/>
    <a:srgbClr val="FFCC66"/>
    <a:srgbClr val="FFCC99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1AE94F88-AA23-4250-8AB8-90BB478B198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EDE74FA3-3060-4B8C-9B7C-70CFB3F3CC8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3C71DC0-4FB5-4C80-84FA-F12FD49BA73A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0BAE42E2-5A83-423C-8FA3-1B28D03C294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7DFFB4D8-578F-4EAA-93D4-52F91EA1ED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11F8001C-BAE9-4706-9825-5927CAFFDCA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1FD25405-8F09-4466-9771-D9605F4F63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067CF0A5-0421-48D9-BA03-F0BE9ACDAEFB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BD95CED0-3226-409D-976D-4C5BC3A1149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7CFF0B00-9F33-44BD-8917-8D771D0D480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9DE44754-5C48-455A-B2D5-DEF77F4507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956B87EA-CF5C-4E82-A56B-B93FEC973251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69096101-B8F4-4633-9ADE-A12C54BAF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C13BA-D928-494B-9906-92BB1089D5BF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DF4DC58D-3D44-411B-8568-8B11A9490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AF0EA9AD-49BC-4E6F-A4C6-0CC1948FB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8BA7CF-8D68-4E42-8872-2CF5F60A83C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61833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9424E9C9-3A85-4353-AD49-CDA5B5115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644EA-D994-4212-9DFD-6849C294EDF8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6B05FD89-A40B-4E49-B843-EB2FAEDFE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95703DF0-1202-4ACD-A2B5-BF57E26DA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790F22-5691-4E9F-94AC-BC5FC4495A4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29777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FFDF12A-EEAF-4BE3-AF8E-E73C6601B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402C3-1CE6-4F26-B359-504B70F24103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A6A0F0F-BB98-4848-9C74-192A2C307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6ABCD71-A231-4DAD-B4BF-5657A46B1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403BE3-94B9-4280-9890-D3457FBFC7A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68057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E87BB35-E87E-436F-A6EE-5973F8D26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73378-D47A-44AF-B729-E146988E6FBB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41467B3-6D84-4BF9-8CD0-95D627DBD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5312969-B3AB-4713-B96A-A92221CCA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90A64E-5865-4788-8A1F-BE17CE95584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34495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4789827-38C7-4ADA-BBE2-99F052D53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95280-03B4-450E-A71B-6472276B1C39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CB59513-07A9-4E52-8548-69CD5AF77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B2418B8-5AB3-4799-BCD9-8425F2F23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FBC7A3-0565-4C19-A9A8-3168331EF84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70553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D4A23725-AF76-4EEF-9E3E-FCF44D336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D3BB2-AEBE-494C-9BAE-BB819A054CC2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F9D990F7-996E-41BD-8CC1-57DDCABE4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CCDFDEBB-F3B3-4A3C-BBFD-FF5D65DB2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0CB538-5885-4641-9D80-6E7DF41395E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26271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7C3D71F2-9881-47BB-9872-A90C04734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55E2D-410B-44A3-817F-26F9DFE66830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F385C25C-BAAA-4AA8-88FD-C7504A783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D75A41FD-AD9A-4F99-A7D4-1ADDF9020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4605D3-D9F8-4986-A48D-3169E30CFA9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4902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DEF6C07C-37A5-4975-BA18-450AE178F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1161D-9572-45F3-BB12-13A8C5C4D929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185B0D53-9041-4F1F-99FD-50A8AAB24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1128AA16-7E43-47E5-B3A3-3592AE551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FEB514-B0D6-4F0C-8718-EEA985393B9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2909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044C63AD-2073-48CC-9B89-E2308D378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978C4-0427-40B9-A43E-74FDA104B425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55C44FA8-F150-4D16-9E07-677B94235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3032B20D-0013-434D-8DE2-80C800891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4144C4-48B2-475F-ACB6-2DC8AFB0BF4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35512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736F1778-4EC5-4898-A880-B9CC22EA9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23EC6-4A20-47CD-8F93-95BD28C7B44C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D1DD0A1E-7A0F-4078-AAD3-BD4ED20EF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F714B11F-C553-4D13-9935-E70C1E7D1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9436FB-4408-4618-B389-0E163ED027B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48648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21103B60-CB21-4D41-9EB0-788C69C03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1EFBA-7F67-440A-8D0B-4806894BB1B4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10F2926B-2834-412E-99E7-2A834C76D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0068D160-B496-4E4B-A6E0-56F4DAD8C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567D98-D416-4C78-ACB8-D4D674FFB64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42204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27F8ACC4-244F-4FD3-86D9-311FF7B407A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F275B5D6-4B3C-4AA8-8121-7C6792FA11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D5C83EF-F99E-4B43-9A81-CC31F1FBEA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C10F5B7-8139-4074-8CDE-D90C5F55C42D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BB4E7E2-2FC8-4B28-9414-97F7DF0804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CBAA059-7ECD-4A58-8C03-A4EBEF98E3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B6C4F9B-9C7F-4B67-BD5F-094B7EC6897B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86CF71C0-CAEC-4724-AD4A-2CBDF8B5A58D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13C0C72E-36A0-40AB-9B64-E3ABB47872EE}"/>
              </a:ext>
            </a:extLst>
          </p:cNvPr>
          <p:cNvSpPr/>
          <p:nvPr/>
        </p:nvSpPr>
        <p:spPr>
          <a:xfrm>
            <a:off x="0" y="469900"/>
            <a:ext cx="9144000" cy="4603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52" name="テキスト ボックス 225">
            <a:extLst>
              <a:ext uri="{FF2B5EF4-FFF2-40B4-BE49-F238E27FC236}">
                <a16:creationId xmlns:a16="http://schemas.microsoft.com/office/drawing/2014/main" id="{26899D06-D32D-4FD4-A9DA-12B9096D9F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2051050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500" b="1">
                <a:latin typeface="Calibri" panose="020F0502020204030204" pitchFamily="34" charset="0"/>
              </a:rPr>
              <a:t>問題点と対策</a:t>
            </a:r>
          </a:p>
        </p:txBody>
      </p:sp>
      <p:sp>
        <p:nvSpPr>
          <p:cNvPr id="15" name="下矢印 14">
            <a:extLst>
              <a:ext uri="{FF2B5EF4-FFF2-40B4-BE49-F238E27FC236}">
                <a16:creationId xmlns:a16="http://schemas.microsoft.com/office/drawing/2014/main" id="{0762625D-8BB7-42F9-8CC0-195B80EF9BF2}"/>
              </a:ext>
            </a:extLst>
          </p:cNvPr>
          <p:cNvSpPr/>
          <p:nvPr/>
        </p:nvSpPr>
        <p:spPr>
          <a:xfrm>
            <a:off x="398463" y="1500188"/>
            <a:ext cx="1143000" cy="4700587"/>
          </a:xfrm>
          <a:prstGeom prst="downArrow">
            <a:avLst>
              <a:gd name="adj1" fmla="val 50000"/>
              <a:gd name="adj2" fmla="val 33305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6" name="円/楕円 15">
            <a:extLst>
              <a:ext uri="{FF2B5EF4-FFF2-40B4-BE49-F238E27FC236}">
                <a16:creationId xmlns:a16="http://schemas.microsoft.com/office/drawing/2014/main" id="{4DDE936A-98D9-4394-9F20-9042A3C0BA12}"/>
              </a:ext>
            </a:extLst>
          </p:cNvPr>
          <p:cNvSpPr/>
          <p:nvPr/>
        </p:nvSpPr>
        <p:spPr>
          <a:xfrm>
            <a:off x="214313" y="2428875"/>
            <a:ext cx="1500187" cy="857250"/>
          </a:xfrm>
          <a:prstGeom prst="ellipse">
            <a:avLst/>
          </a:prstGeom>
          <a:solidFill>
            <a:srgbClr val="FFCCC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b="1" dirty="0"/>
              <a:t>短期</a:t>
            </a:r>
          </a:p>
        </p:txBody>
      </p:sp>
      <p:sp>
        <p:nvSpPr>
          <p:cNvPr id="17" name="円/楕円 16">
            <a:extLst>
              <a:ext uri="{FF2B5EF4-FFF2-40B4-BE49-F238E27FC236}">
                <a16:creationId xmlns:a16="http://schemas.microsoft.com/office/drawing/2014/main" id="{AE1A1614-4B7F-4123-BC6A-EC246C131606}"/>
              </a:ext>
            </a:extLst>
          </p:cNvPr>
          <p:cNvSpPr/>
          <p:nvPr/>
        </p:nvSpPr>
        <p:spPr>
          <a:xfrm>
            <a:off x="214313" y="3643313"/>
            <a:ext cx="1500187" cy="857250"/>
          </a:xfrm>
          <a:prstGeom prst="ellipse">
            <a:avLst/>
          </a:prstGeom>
          <a:solidFill>
            <a:srgbClr val="FF999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b="1" dirty="0"/>
              <a:t>中期</a:t>
            </a:r>
          </a:p>
        </p:txBody>
      </p:sp>
      <p:sp>
        <p:nvSpPr>
          <p:cNvPr id="18" name="円/楕円 17">
            <a:extLst>
              <a:ext uri="{FF2B5EF4-FFF2-40B4-BE49-F238E27FC236}">
                <a16:creationId xmlns:a16="http://schemas.microsoft.com/office/drawing/2014/main" id="{D900F9A9-4B8B-431E-8A0B-8A365C04DD09}"/>
              </a:ext>
            </a:extLst>
          </p:cNvPr>
          <p:cNvSpPr/>
          <p:nvPr/>
        </p:nvSpPr>
        <p:spPr>
          <a:xfrm>
            <a:off x="214313" y="4830763"/>
            <a:ext cx="1500187" cy="857250"/>
          </a:xfrm>
          <a:prstGeom prst="ellipse">
            <a:avLst/>
          </a:prstGeom>
          <a:solidFill>
            <a:srgbClr val="FF5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b="1" dirty="0"/>
              <a:t>長期</a:t>
            </a:r>
          </a:p>
        </p:txBody>
      </p:sp>
      <p:grpSp>
        <p:nvGrpSpPr>
          <p:cNvPr id="2" name="グループ化 19">
            <a:extLst>
              <a:ext uri="{FF2B5EF4-FFF2-40B4-BE49-F238E27FC236}">
                <a16:creationId xmlns:a16="http://schemas.microsoft.com/office/drawing/2014/main" id="{161ABFE6-8255-4208-8E7C-6841695A4A3E}"/>
              </a:ext>
            </a:extLst>
          </p:cNvPr>
          <p:cNvGrpSpPr/>
          <p:nvPr/>
        </p:nvGrpSpPr>
        <p:grpSpPr>
          <a:xfrm>
            <a:off x="142844" y="631678"/>
            <a:ext cx="1675976" cy="1582876"/>
            <a:chOff x="260832" y="560240"/>
            <a:chExt cx="1440000" cy="1440000"/>
          </a:xfrm>
          <a:solidFill>
            <a:srgbClr val="FF0000"/>
          </a:solidFill>
        </p:grpSpPr>
        <p:sp>
          <p:nvSpPr>
            <p:cNvPr id="13" name="星 24 12">
              <a:extLst>
                <a:ext uri="{FF2B5EF4-FFF2-40B4-BE49-F238E27FC236}">
                  <a16:creationId xmlns:a16="http://schemas.microsoft.com/office/drawing/2014/main" id="{755A1F35-9EDA-4163-9001-3FA0208E372A}"/>
                </a:ext>
              </a:extLst>
            </p:cNvPr>
            <p:cNvSpPr/>
            <p:nvPr/>
          </p:nvSpPr>
          <p:spPr>
            <a:xfrm>
              <a:off x="260832" y="560240"/>
              <a:ext cx="1440000" cy="1440000"/>
            </a:xfrm>
            <a:prstGeom prst="star24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2000" b="1" dirty="0"/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105F758D-7690-4DE8-BC4E-6BD388C70B02}"/>
                </a:ext>
              </a:extLst>
            </p:cNvPr>
            <p:cNvSpPr/>
            <p:nvPr/>
          </p:nvSpPr>
          <p:spPr>
            <a:xfrm>
              <a:off x="476527" y="987853"/>
              <a:ext cx="1008610" cy="584775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ja-JP" altLang="en-US" sz="3200" b="1" dirty="0">
                  <a:solidFill>
                    <a:schemeClr val="bg1"/>
                  </a:solidFill>
                  <a:latin typeface="Arial" charset="0"/>
                  <a:ea typeface="ＭＳ Ｐゴシック" charset="-128"/>
                </a:rPr>
                <a:t>問題</a:t>
              </a:r>
            </a:p>
          </p:txBody>
        </p:sp>
      </p:grp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AD3DFBFF-F373-491F-B3C8-19DBE31FDEEF}"/>
              </a:ext>
            </a:extLst>
          </p:cNvPr>
          <p:cNvSpPr/>
          <p:nvPr/>
        </p:nvSpPr>
        <p:spPr>
          <a:xfrm>
            <a:off x="1857375" y="2482850"/>
            <a:ext cx="6796088" cy="76835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ここに入力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9671A67-60A5-4C24-8601-3A055CC81D34}"/>
              </a:ext>
            </a:extLst>
          </p:cNvPr>
          <p:cNvSpPr/>
          <p:nvPr/>
        </p:nvSpPr>
        <p:spPr>
          <a:xfrm>
            <a:off x="1857375" y="3705225"/>
            <a:ext cx="6796088" cy="76835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ここに入力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26114CC5-70DD-4BC5-A11F-204F767EE9D6}"/>
              </a:ext>
            </a:extLst>
          </p:cNvPr>
          <p:cNvSpPr/>
          <p:nvPr/>
        </p:nvSpPr>
        <p:spPr>
          <a:xfrm>
            <a:off x="1857375" y="4875213"/>
            <a:ext cx="6796088" cy="76835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ここに入力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097FF4B-A6D1-4624-BCA1-C8F82560D780}"/>
              </a:ext>
            </a:extLst>
          </p:cNvPr>
          <p:cNvSpPr/>
          <p:nvPr/>
        </p:nvSpPr>
        <p:spPr>
          <a:xfrm>
            <a:off x="1857375" y="839788"/>
            <a:ext cx="6796088" cy="108902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ここに入力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20</Words>
  <Application>Microsoft Office PowerPoint</Application>
  <PresentationFormat>画面に合わせる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description>ややポップな印象の、問題点とその対策のテンプレートです。対策は「短期」「中期」「長期」に分けて記入できます。</dc:description>
  <cp:revision>7</cp:revision>
  <dcterms:created xsi:type="dcterms:W3CDTF">2009-02-20T09:16:29Z</dcterms:created>
  <dcterms:modified xsi:type="dcterms:W3CDTF">2021-08-07T12:29:13Z</dcterms:modified>
</cp:coreProperties>
</file>