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FF9900"/>
    <a:srgbClr val="FF6600"/>
    <a:srgbClr val="FF9966"/>
    <a:srgbClr val="FF9933"/>
    <a:srgbClr val="FFCC00"/>
    <a:srgbClr val="FFCC66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FCD3B47-4012-40A5-A642-733745C302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A61F92C-0F32-42CE-A366-05951525697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DBFF0AE-BF26-495A-B93F-A8AFF829FF8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0B8D253-EB7A-4C6C-8042-8F59FC1CEF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AE899FB-BF13-4ADB-A662-FF74EFE00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AFB1996-57DF-4FAF-90EE-B819591DF58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8340F5E-37C7-41F0-A8E9-538B9FCEB0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85A756B-0000-48A3-A6B0-1032AF70226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AE2FA41-1471-460C-A99B-46B3D0AD2A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A5C20E0-0610-4CE2-ADEE-774EC79CBF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5F619E1-3928-4805-A2FC-B7C67269D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941C10B-FC93-4688-8E8A-C145559A69F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1BAB362-1474-4C60-84A3-69E0877E4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E6C4A-B822-48DC-817D-FBA93632420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4591527-CC25-4AE5-BFE6-F4AE92EA3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6AAD8F1-6F02-4215-B5A8-0F06888C7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2E2847-0ABD-4387-A1C1-B01F4EC73C0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7007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D926484-70B6-4D72-A22C-8292F6A16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AAD81-8AAF-46AC-8675-8A0293F25C1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C3822EC-6E84-46B8-8DB8-91DDB84EE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C548BEA-1D86-427B-BD76-EA0AE41D0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23571-E225-4D5F-AD9A-2B401D2453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3535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C96A777-8F28-419F-A48B-20A8340EF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D9C6-6BF7-4FE7-B77D-1FBF7EE87B7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76C985E-B86D-4347-B694-92E6F8064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06A62A4-2D18-437E-A70C-CAB569455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55562-32EC-4548-B750-E858A42810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20775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28BCCC6-A9C1-45D3-A99D-CEEC2DAA4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AE58D-4F34-4ED2-96DA-C712A25B9E6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1536D90-1B7A-4FF3-B5E6-DEED0ACF7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2213D6F-6CB6-4204-8951-6D0893A55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E5A02-210D-4AAC-9B9D-2BD9143EEC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6641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312B94D-E303-41C4-BFCA-3320DE2CD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28452-0AB4-4164-B48C-BB4B59C4C10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5CF1BD5-336C-4CCF-BF7D-83006C54D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848109C-ADB4-4C2B-AD54-7596AA137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20DF9-8F85-4AA7-A95D-07BC5E1592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812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62BB4F1-CD42-43C4-B63F-52807EFA3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D070-593F-4324-8C5B-4441F874042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61BDB84-7A75-4923-BB1F-7AAEC1AA8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A9DF0DC-B3EB-4038-A188-D1BEC36FD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F4F901-1C1A-40F8-B454-D666781AA97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4338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755F644-2D85-48AA-BF97-38FCCD5A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7718-1AE9-400C-A40B-DB78C0798C8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5F30CF8-7963-41B1-BE05-A52D14D3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B1D5A09C-8153-4324-8828-33DABDB72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84679-0E5F-4F31-8561-2A141BE3C9A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7818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66149F2-B3F7-4083-8CF2-6BDD390F2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07AEF-FF6C-4300-AE89-370C4D2E89C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386A863-2DDC-488B-8481-B9B869D4B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A6CC792-F309-4F24-9673-4DBE87810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6378A-B857-4E55-9206-EC7E0492D56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1251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4B76623-3D5B-44D7-B1BB-8630A1CAB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4CAD2-6364-43FB-9C94-E60504B9A06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E87D412-86C3-4FB8-B83F-A9426821A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E4CCE7A-9AE9-4B95-8FE4-61219EFF7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8E1DD6-45D7-4EB1-A35C-2B6A636581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008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286A0C7-F6B9-4544-B696-C99DBB20F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6B3CE-892C-4E6D-87FE-E54AA3AFE8C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A41B697-5810-4825-B170-5D75E2BD4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9543E9E-48DD-4C5D-89BC-678620CF6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D560DD-A0D3-4C9C-840E-3D185C8ADD4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7916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FB481AC-D3B4-4139-B427-36DB60AFE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FAE5B-EB56-4300-8A87-145C662510B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57229C4-8294-4B3B-9BFD-5360C77E6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8E7F0D6-3F46-4882-A84D-D2D8056AE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43F94-93CE-4B3C-83DE-5FFF80B374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1854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C494795-4E4B-4409-85B2-97F94E5122D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47352A0-41C2-4697-A3F3-24DE035148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24A7FD-C5F5-44DD-A119-BBE180244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947D040-EBCE-49B6-88DE-B3C640C4B92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5938657-0EBC-4F3A-80E2-9DB929551A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E1F3BF-5920-4F71-BAF1-6008108FC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A79969E-3833-4C8F-A48E-20FCA82ADA8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58A66207-4055-44F8-87EB-9542D6529558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A8008B4D-BD07-4185-9DBA-F208BEBCE158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5E087E9C-2BD5-456B-8B08-1361ADA6B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sp>
        <p:nvSpPr>
          <p:cNvPr id="15" name="下矢印 14">
            <a:extLst>
              <a:ext uri="{FF2B5EF4-FFF2-40B4-BE49-F238E27FC236}">
                <a16:creationId xmlns:a16="http://schemas.microsoft.com/office/drawing/2014/main" id="{4FB8CABF-B1A4-47ED-A662-40AF1FF861EA}"/>
              </a:ext>
            </a:extLst>
          </p:cNvPr>
          <p:cNvSpPr/>
          <p:nvPr/>
        </p:nvSpPr>
        <p:spPr>
          <a:xfrm>
            <a:off x="398463" y="1500188"/>
            <a:ext cx="1143000" cy="4700587"/>
          </a:xfrm>
          <a:prstGeom prst="downArrow">
            <a:avLst>
              <a:gd name="adj1" fmla="val 50000"/>
              <a:gd name="adj2" fmla="val 33305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円/楕円 15">
            <a:extLst>
              <a:ext uri="{FF2B5EF4-FFF2-40B4-BE49-F238E27FC236}">
                <a16:creationId xmlns:a16="http://schemas.microsoft.com/office/drawing/2014/main" id="{D5CB2087-7313-4387-84DA-8EA1EDC3BAEC}"/>
              </a:ext>
            </a:extLst>
          </p:cNvPr>
          <p:cNvSpPr/>
          <p:nvPr/>
        </p:nvSpPr>
        <p:spPr>
          <a:xfrm>
            <a:off x="214313" y="2428875"/>
            <a:ext cx="1500187" cy="857250"/>
          </a:xfrm>
          <a:prstGeom prst="ellipse">
            <a:avLst/>
          </a:prstGeom>
          <a:solidFill>
            <a:srgbClr val="CCE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短期</a:t>
            </a:r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5006C11B-D78C-4C47-97BF-66FF144F372E}"/>
              </a:ext>
            </a:extLst>
          </p:cNvPr>
          <p:cNvSpPr/>
          <p:nvPr/>
        </p:nvSpPr>
        <p:spPr>
          <a:xfrm>
            <a:off x="214313" y="3643313"/>
            <a:ext cx="1500187" cy="857250"/>
          </a:xfrm>
          <a:prstGeom prst="ellipse">
            <a:avLst/>
          </a:prstGeom>
          <a:solidFill>
            <a:srgbClr val="33CC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中期</a:t>
            </a:r>
          </a:p>
        </p:txBody>
      </p:sp>
      <p:sp>
        <p:nvSpPr>
          <p:cNvPr id="18" name="円/楕円 17">
            <a:extLst>
              <a:ext uri="{FF2B5EF4-FFF2-40B4-BE49-F238E27FC236}">
                <a16:creationId xmlns:a16="http://schemas.microsoft.com/office/drawing/2014/main" id="{F8FD5DAA-BED5-49F6-B297-3B8F90F920F6}"/>
              </a:ext>
            </a:extLst>
          </p:cNvPr>
          <p:cNvSpPr/>
          <p:nvPr/>
        </p:nvSpPr>
        <p:spPr>
          <a:xfrm>
            <a:off x="214313" y="4830763"/>
            <a:ext cx="1500187" cy="857250"/>
          </a:xfrm>
          <a:prstGeom prst="ellipse">
            <a:avLst/>
          </a:prstGeom>
          <a:solidFill>
            <a:srgbClr val="00B0F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長期</a:t>
            </a:r>
          </a:p>
        </p:txBody>
      </p:sp>
      <p:grpSp>
        <p:nvGrpSpPr>
          <p:cNvPr id="2" name="グループ化 19">
            <a:extLst>
              <a:ext uri="{FF2B5EF4-FFF2-40B4-BE49-F238E27FC236}">
                <a16:creationId xmlns:a16="http://schemas.microsoft.com/office/drawing/2014/main" id="{C5EE5BEA-4071-4D31-A4BD-EEBC139DA26E}"/>
              </a:ext>
            </a:extLst>
          </p:cNvPr>
          <p:cNvGrpSpPr/>
          <p:nvPr/>
        </p:nvGrpSpPr>
        <p:grpSpPr>
          <a:xfrm>
            <a:off x="142844" y="631678"/>
            <a:ext cx="1675976" cy="1582876"/>
            <a:chOff x="260832" y="560240"/>
            <a:chExt cx="1440000" cy="1440000"/>
          </a:xfrm>
          <a:solidFill>
            <a:srgbClr val="0070C0"/>
          </a:solidFill>
        </p:grpSpPr>
        <p:sp>
          <p:nvSpPr>
            <p:cNvPr id="13" name="星 24 12">
              <a:extLst>
                <a:ext uri="{FF2B5EF4-FFF2-40B4-BE49-F238E27FC236}">
                  <a16:creationId xmlns:a16="http://schemas.microsoft.com/office/drawing/2014/main" id="{72B544E8-F8D1-4438-9D8F-FA17FC50DE78}"/>
                </a:ext>
              </a:extLst>
            </p:cNvPr>
            <p:cNvSpPr/>
            <p:nvPr/>
          </p:nvSpPr>
          <p:spPr>
            <a:xfrm>
              <a:off x="260832" y="560240"/>
              <a:ext cx="1440000" cy="1440000"/>
            </a:xfrm>
            <a:prstGeom prst="star24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 b="1" dirty="0"/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EF119419-30CC-480F-AC09-2DA4D11BCBCB}"/>
                </a:ext>
              </a:extLst>
            </p:cNvPr>
            <p:cNvSpPr/>
            <p:nvPr/>
          </p:nvSpPr>
          <p:spPr>
            <a:xfrm>
              <a:off x="476527" y="987853"/>
              <a:ext cx="1008610" cy="584775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ja-JP" altLang="en-US" sz="3200" b="1" dirty="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問題</a:t>
              </a:r>
            </a:p>
          </p:txBody>
        </p:sp>
      </p:grp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6F64764-7938-4EAB-8602-DC57C031330A}"/>
              </a:ext>
            </a:extLst>
          </p:cNvPr>
          <p:cNvSpPr/>
          <p:nvPr/>
        </p:nvSpPr>
        <p:spPr>
          <a:xfrm>
            <a:off x="1857375" y="2482850"/>
            <a:ext cx="6796088" cy="768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82FF3F05-8EF8-4C80-A34B-1F80734B5BF4}"/>
              </a:ext>
            </a:extLst>
          </p:cNvPr>
          <p:cNvSpPr/>
          <p:nvPr/>
        </p:nvSpPr>
        <p:spPr>
          <a:xfrm>
            <a:off x="1857375" y="3705225"/>
            <a:ext cx="6796088" cy="768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F7D9E5B-A7D0-44AF-91A5-A922DFAB4A8D}"/>
              </a:ext>
            </a:extLst>
          </p:cNvPr>
          <p:cNvSpPr/>
          <p:nvPr/>
        </p:nvSpPr>
        <p:spPr>
          <a:xfrm>
            <a:off x="1857375" y="4875213"/>
            <a:ext cx="6796088" cy="768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4054078-DB4D-43E9-8A9C-28C0F2448F73}"/>
              </a:ext>
            </a:extLst>
          </p:cNvPr>
          <p:cNvSpPr/>
          <p:nvPr/>
        </p:nvSpPr>
        <p:spPr>
          <a:xfrm>
            <a:off x="1857375" y="839788"/>
            <a:ext cx="6796088" cy="10890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20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ややポップな印象の、問題点とその対策のテンプレートです。対策は「短期」「中期」「長期」に分けて記入できます。</dc:description>
  <cp:revision>8</cp:revision>
  <dcterms:created xsi:type="dcterms:W3CDTF">2009-02-20T09:16:29Z</dcterms:created>
  <dcterms:modified xsi:type="dcterms:W3CDTF">2021-08-07T12:28:33Z</dcterms:modified>
</cp:coreProperties>
</file>